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9" r:id="rId2"/>
  </p:sldMasterIdLst>
  <p:notesMasterIdLst>
    <p:notesMasterId r:id="rId30"/>
  </p:notes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6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Relationship Id="rId4" Type="http://schemas.openxmlformats.org/officeDocument/2006/relationships/image" Target="../media/image12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Relationship Id="rId4" Type="http://schemas.openxmlformats.org/officeDocument/2006/relationships/image" Target="../media/image12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906A6A-F768-4560-A137-C95830E5FEB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32C8E2-2BD3-47B9-9854-C883D53915B4}">
      <dgm:prSet phldrT="[Text]"/>
      <dgm:spPr/>
      <dgm:t>
        <a:bodyPr/>
        <a:lstStyle/>
        <a:p>
          <a:r>
            <a:rPr lang="en-US" dirty="0" smtClean="0"/>
            <a:t>A fearless rune so she wasn’t scared</a:t>
          </a:r>
          <a:endParaRPr lang="en-US" dirty="0"/>
        </a:p>
      </dgm:t>
    </dgm:pt>
    <dgm:pt modelId="{AEF23ACA-5A32-4D97-8C29-DFD6BA70377D}" type="parTrans" cxnId="{CE3D5D89-9DE9-41E9-95A6-3E3FF48E499E}">
      <dgm:prSet/>
      <dgm:spPr/>
      <dgm:t>
        <a:bodyPr/>
        <a:lstStyle/>
        <a:p>
          <a:endParaRPr lang="en-US"/>
        </a:p>
      </dgm:t>
    </dgm:pt>
    <dgm:pt modelId="{09164918-DB90-4F6B-B655-7CEAC4B83FED}" type="sibTrans" cxnId="{CE3D5D89-9DE9-41E9-95A6-3E3FF48E499E}">
      <dgm:prSet/>
      <dgm:spPr/>
      <dgm:t>
        <a:bodyPr/>
        <a:lstStyle/>
        <a:p>
          <a:endParaRPr lang="en-US"/>
        </a:p>
      </dgm:t>
    </dgm:pt>
    <dgm:pt modelId="{C12038A4-E5AB-406C-8528-76D6E985451A}">
      <dgm:prSet/>
      <dgm:spPr/>
      <dgm:t>
        <a:bodyPr/>
        <a:lstStyle/>
        <a:p>
          <a:r>
            <a:rPr lang="en-US" dirty="0" smtClean="0"/>
            <a:t>A glamour rune so the demons couldn’t see her</a:t>
          </a:r>
        </a:p>
        <a:p>
          <a:endParaRPr lang="en-US" dirty="0" smtClean="0"/>
        </a:p>
      </dgm:t>
    </dgm:pt>
    <dgm:pt modelId="{2EB4E1E3-E1C9-4F58-82B9-AC39722EF75B}" type="parTrans" cxnId="{491BC72E-5DC4-44E9-9440-74688C70E597}">
      <dgm:prSet/>
      <dgm:spPr/>
      <dgm:t>
        <a:bodyPr/>
        <a:lstStyle/>
        <a:p>
          <a:endParaRPr lang="en-US"/>
        </a:p>
      </dgm:t>
    </dgm:pt>
    <dgm:pt modelId="{7122507C-F420-4FCB-A714-C5D90CFC4AA1}" type="sibTrans" cxnId="{491BC72E-5DC4-44E9-9440-74688C70E597}">
      <dgm:prSet/>
      <dgm:spPr/>
      <dgm:t>
        <a:bodyPr/>
        <a:lstStyle/>
        <a:p>
          <a:endParaRPr lang="en-US"/>
        </a:p>
      </dgm:t>
    </dgm:pt>
    <dgm:pt modelId="{C07B3241-9FC5-4963-9C90-A65462FB8276}">
      <dgm:prSet/>
      <dgm:spPr/>
      <dgm:t>
        <a:bodyPr/>
        <a:lstStyle/>
        <a:p>
          <a:r>
            <a:rPr lang="en-US" smtClean="0"/>
            <a:t>A healing rune so her runes would heal</a:t>
          </a:r>
          <a:endParaRPr lang="en-US" dirty="0" smtClean="0"/>
        </a:p>
      </dgm:t>
    </dgm:pt>
    <dgm:pt modelId="{C9F8CD72-CD51-42F2-A5D0-D2AE20FFFB3F}" type="parTrans" cxnId="{5E21D0EB-3A4F-4E0F-8366-80F4A736387A}">
      <dgm:prSet/>
      <dgm:spPr/>
      <dgm:t>
        <a:bodyPr/>
        <a:lstStyle/>
        <a:p>
          <a:endParaRPr lang="en-US"/>
        </a:p>
      </dgm:t>
    </dgm:pt>
    <dgm:pt modelId="{51BFCC2F-C92E-45A3-9366-954CE9772BE5}" type="sibTrans" cxnId="{5E21D0EB-3A4F-4E0F-8366-80F4A736387A}">
      <dgm:prSet/>
      <dgm:spPr/>
      <dgm:t>
        <a:bodyPr/>
        <a:lstStyle/>
        <a:p>
          <a:endParaRPr lang="en-US"/>
        </a:p>
      </dgm:t>
    </dgm:pt>
    <dgm:pt modelId="{D2E72FBB-9F91-451A-8BC2-81E4FF19E161}" type="pres">
      <dgm:prSet presAssocID="{F5906A6A-F768-4560-A137-C95830E5FEB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E54135-284C-464B-843B-7F4B359A050E}" type="pres">
      <dgm:prSet presAssocID="{2132C8E2-2BD3-47B9-9854-C883D53915B4}" presName="composite" presStyleCnt="0"/>
      <dgm:spPr/>
    </dgm:pt>
    <dgm:pt modelId="{0D6D59B6-48D9-431A-93F6-AEAC6AB7BF1C}" type="pres">
      <dgm:prSet presAssocID="{2132C8E2-2BD3-47B9-9854-C883D53915B4}" presName="imgShp" presStyleLbl="fgImgPlace1" presStyleIdx="0" presStyleCnt="3" custScaleX="105501" custScaleY="1081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DF5F242-AD3C-476C-9A33-F393BA6C4853}" type="pres">
      <dgm:prSet presAssocID="{2132C8E2-2BD3-47B9-9854-C883D53915B4}" presName="txShp" presStyleLbl="node1" presStyleIdx="0" presStyleCnt="3" custLinFactNeighborX="3245" custLinFactNeighborY="-4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5364C-E528-4339-9105-7047A6FEE5FF}" type="pres">
      <dgm:prSet presAssocID="{09164918-DB90-4F6B-B655-7CEAC4B83FED}" presName="spacing" presStyleCnt="0"/>
      <dgm:spPr/>
    </dgm:pt>
    <dgm:pt modelId="{1DB249EC-DAB7-497D-AB05-90316F5461D2}" type="pres">
      <dgm:prSet presAssocID="{C12038A4-E5AB-406C-8528-76D6E985451A}" presName="composite" presStyleCnt="0"/>
      <dgm:spPr/>
    </dgm:pt>
    <dgm:pt modelId="{25108B1B-108B-4B1E-A1CD-55B90E0EF09B}" type="pres">
      <dgm:prSet presAssocID="{C12038A4-E5AB-406C-8528-76D6E985451A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9FC2F42-673A-45C3-9683-6EC4FD89D23E}" type="pres">
      <dgm:prSet presAssocID="{C12038A4-E5AB-406C-8528-76D6E985451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9CEE9-4A86-4363-995E-D9E2F8000262}" type="pres">
      <dgm:prSet presAssocID="{7122507C-F420-4FCB-A714-C5D90CFC4AA1}" presName="spacing" presStyleCnt="0"/>
      <dgm:spPr/>
    </dgm:pt>
    <dgm:pt modelId="{2F3C173F-69E4-4624-BF52-9E53B018E141}" type="pres">
      <dgm:prSet presAssocID="{C07B3241-9FC5-4963-9C90-A65462FB8276}" presName="composite" presStyleCnt="0"/>
      <dgm:spPr/>
    </dgm:pt>
    <dgm:pt modelId="{D892DFB1-F2A4-4BFC-BE5B-EB7A3C7AAB01}" type="pres">
      <dgm:prSet presAssocID="{C07B3241-9FC5-4963-9C90-A65462FB8276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BB2B862-6ACE-4D88-B1C3-AF8B05076198}" type="pres">
      <dgm:prSet presAssocID="{C07B3241-9FC5-4963-9C90-A65462FB827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376DAC-BDE7-4891-8BC0-0CF23AC64524}" type="presOf" srcId="{2132C8E2-2BD3-47B9-9854-C883D53915B4}" destId="{6DF5F242-AD3C-476C-9A33-F393BA6C4853}" srcOrd="0" destOrd="0" presId="urn:microsoft.com/office/officeart/2005/8/layout/vList3"/>
    <dgm:cxn modelId="{491BC72E-5DC4-44E9-9440-74688C70E597}" srcId="{F5906A6A-F768-4560-A137-C95830E5FEB7}" destId="{C12038A4-E5AB-406C-8528-76D6E985451A}" srcOrd="1" destOrd="0" parTransId="{2EB4E1E3-E1C9-4F58-82B9-AC39722EF75B}" sibTransId="{7122507C-F420-4FCB-A714-C5D90CFC4AA1}"/>
    <dgm:cxn modelId="{940AF315-CEDF-4EDA-BDD4-8A28532B843A}" type="presOf" srcId="{C07B3241-9FC5-4963-9C90-A65462FB8276}" destId="{0BB2B862-6ACE-4D88-B1C3-AF8B05076198}" srcOrd="0" destOrd="0" presId="urn:microsoft.com/office/officeart/2005/8/layout/vList3"/>
    <dgm:cxn modelId="{84A04051-874B-410A-830C-631045AB84CD}" type="presOf" srcId="{F5906A6A-F768-4560-A137-C95830E5FEB7}" destId="{D2E72FBB-9F91-451A-8BC2-81E4FF19E161}" srcOrd="0" destOrd="0" presId="urn:microsoft.com/office/officeart/2005/8/layout/vList3"/>
    <dgm:cxn modelId="{5E21D0EB-3A4F-4E0F-8366-80F4A736387A}" srcId="{F5906A6A-F768-4560-A137-C95830E5FEB7}" destId="{C07B3241-9FC5-4963-9C90-A65462FB8276}" srcOrd="2" destOrd="0" parTransId="{C9F8CD72-CD51-42F2-A5D0-D2AE20FFFB3F}" sibTransId="{51BFCC2F-C92E-45A3-9366-954CE9772BE5}"/>
    <dgm:cxn modelId="{E8AC4B79-1F28-41BA-B063-AA4CB475C2AA}" type="presOf" srcId="{C12038A4-E5AB-406C-8528-76D6E985451A}" destId="{29FC2F42-673A-45C3-9683-6EC4FD89D23E}" srcOrd="0" destOrd="0" presId="urn:microsoft.com/office/officeart/2005/8/layout/vList3"/>
    <dgm:cxn modelId="{CE3D5D89-9DE9-41E9-95A6-3E3FF48E499E}" srcId="{F5906A6A-F768-4560-A137-C95830E5FEB7}" destId="{2132C8E2-2BD3-47B9-9854-C883D53915B4}" srcOrd="0" destOrd="0" parTransId="{AEF23ACA-5A32-4D97-8C29-DFD6BA70377D}" sibTransId="{09164918-DB90-4F6B-B655-7CEAC4B83FED}"/>
    <dgm:cxn modelId="{6B064795-B54D-4616-8115-F905466CE5A4}" type="presParOf" srcId="{D2E72FBB-9F91-451A-8BC2-81E4FF19E161}" destId="{26E54135-284C-464B-843B-7F4B359A050E}" srcOrd="0" destOrd="0" presId="urn:microsoft.com/office/officeart/2005/8/layout/vList3"/>
    <dgm:cxn modelId="{5E7A1844-9706-4C4E-B637-F2D7138EF96A}" type="presParOf" srcId="{26E54135-284C-464B-843B-7F4B359A050E}" destId="{0D6D59B6-48D9-431A-93F6-AEAC6AB7BF1C}" srcOrd="0" destOrd="0" presId="urn:microsoft.com/office/officeart/2005/8/layout/vList3"/>
    <dgm:cxn modelId="{C652BE77-A407-40D8-A1BF-4DCCF075D0D8}" type="presParOf" srcId="{26E54135-284C-464B-843B-7F4B359A050E}" destId="{6DF5F242-AD3C-476C-9A33-F393BA6C4853}" srcOrd="1" destOrd="0" presId="urn:microsoft.com/office/officeart/2005/8/layout/vList3"/>
    <dgm:cxn modelId="{4C4B2649-2F6E-4AA7-943A-8F432C819692}" type="presParOf" srcId="{D2E72FBB-9F91-451A-8BC2-81E4FF19E161}" destId="{4DE5364C-E528-4339-9105-7047A6FEE5FF}" srcOrd="1" destOrd="0" presId="urn:microsoft.com/office/officeart/2005/8/layout/vList3"/>
    <dgm:cxn modelId="{B73FF25C-28E5-4F6B-8D1B-10DC8C3183FE}" type="presParOf" srcId="{D2E72FBB-9F91-451A-8BC2-81E4FF19E161}" destId="{1DB249EC-DAB7-497D-AB05-90316F5461D2}" srcOrd="2" destOrd="0" presId="urn:microsoft.com/office/officeart/2005/8/layout/vList3"/>
    <dgm:cxn modelId="{69211F19-B555-4A82-870D-58EF3CE24D4B}" type="presParOf" srcId="{1DB249EC-DAB7-497D-AB05-90316F5461D2}" destId="{25108B1B-108B-4B1E-A1CD-55B90E0EF09B}" srcOrd="0" destOrd="0" presId="urn:microsoft.com/office/officeart/2005/8/layout/vList3"/>
    <dgm:cxn modelId="{DDF3F2AE-6C5E-46ED-9247-48B9D24EE6A1}" type="presParOf" srcId="{1DB249EC-DAB7-497D-AB05-90316F5461D2}" destId="{29FC2F42-673A-45C3-9683-6EC4FD89D23E}" srcOrd="1" destOrd="0" presId="urn:microsoft.com/office/officeart/2005/8/layout/vList3"/>
    <dgm:cxn modelId="{0BB08A3B-9CBC-44F0-AF64-4E2D32539312}" type="presParOf" srcId="{D2E72FBB-9F91-451A-8BC2-81E4FF19E161}" destId="{B859CEE9-4A86-4363-995E-D9E2F8000262}" srcOrd="3" destOrd="0" presId="urn:microsoft.com/office/officeart/2005/8/layout/vList3"/>
    <dgm:cxn modelId="{32715A9F-7F2C-433E-85AD-7E31B1333BEB}" type="presParOf" srcId="{D2E72FBB-9F91-451A-8BC2-81E4FF19E161}" destId="{2F3C173F-69E4-4624-BF52-9E53B018E141}" srcOrd="4" destOrd="0" presId="urn:microsoft.com/office/officeart/2005/8/layout/vList3"/>
    <dgm:cxn modelId="{4E6D34DA-5A61-47DD-A8ED-AB1E9A1B811E}" type="presParOf" srcId="{2F3C173F-69E4-4624-BF52-9E53B018E141}" destId="{D892DFB1-F2A4-4BFC-BE5B-EB7A3C7AAB01}" srcOrd="0" destOrd="0" presId="urn:microsoft.com/office/officeart/2005/8/layout/vList3"/>
    <dgm:cxn modelId="{77B9159A-72BF-4A6B-8487-2A2495E4D3C9}" type="presParOf" srcId="{2F3C173F-69E4-4624-BF52-9E53B018E141}" destId="{0BB2B862-6ACE-4D88-B1C3-AF8B0507619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974A088-D458-40D5-B17E-845071EB600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086E263-3285-4069-9F33-CAB1B6A5A59C}">
      <dgm:prSet phldrT="[Text]"/>
      <dgm:spPr/>
      <dgm:t>
        <a:bodyPr/>
        <a:lstStyle/>
        <a:p>
          <a:r>
            <a:rPr lang="en-US" dirty="0" smtClean="0"/>
            <a:t>The green book</a:t>
          </a:r>
          <a:endParaRPr lang="en-US" dirty="0"/>
        </a:p>
      </dgm:t>
    </dgm:pt>
    <dgm:pt modelId="{1E9BFCAE-A796-4D5A-A868-9E014C2C1C44}" type="parTrans" cxnId="{672B70B2-F3B3-4B34-B712-E435131F1D87}">
      <dgm:prSet/>
      <dgm:spPr/>
      <dgm:t>
        <a:bodyPr/>
        <a:lstStyle/>
        <a:p>
          <a:endParaRPr lang="en-US"/>
        </a:p>
      </dgm:t>
    </dgm:pt>
    <dgm:pt modelId="{DFC5BCB0-578B-4396-8FB2-7D9C9E96272D}" type="sibTrans" cxnId="{672B70B2-F3B3-4B34-B712-E435131F1D87}">
      <dgm:prSet/>
      <dgm:spPr/>
      <dgm:t>
        <a:bodyPr/>
        <a:lstStyle/>
        <a:p>
          <a:endParaRPr lang="en-US"/>
        </a:p>
      </dgm:t>
    </dgm:pt>
    <dgm:pt modelId="{3E20B497-1C90-459C-A045-5AD59F7D7430}">
      <dgm:prSet phldrT="[Text]"/>
      <dgm:spPr/>
      <dgm:t>
        <a:bodyPr/>
        <a:lstStyle/>
        <a:p>
          <a:r>
            <a:rPr lang="en-US" dirty="0" smtClean="0"/>
            <a:t>The grey book</a:t>
          </a:r>
          <a:endParaRPr lang="en-US" dirty="0"/>
        </a:p>
      </dgm:t>
    </dgm:pt>
    <dgm:pt modelId="{E614FB04-6ADE-44E2-B7FE-4DAD2BB46F05}" type="parTrans" cxnId="{8B903384-ADFB-483C-B917-E9C65509EDC9}">
      <dgm:prSet/>
      <dgm:spPr/>
      <dgm:t>
        <a:bodyPr/>
        <a:lstStyle/>
        <a:p>
          <a:endParaRPr lang="en-US"/>
        </a:p>
      </dgm:t>
    </dgm:pt>
    <dgm:pt modelId="{2C49D519-00E6-4EC0-915C-B284DCC7CC00}" type="sibTrans" cxnId="{8B903384-ADFB-483C-B917-E9C65509EDC9}">
      <dgm:prSet/>
      <dgm:spPr/>
      <dgm:t>
        <a:bodyPr/>
        <a:lstStyle/>
        <a:p>
          <a:endParaRPr lang="en-US"/>
        </a:p>
      </dgm:t>
    </dgm:pt>
    <dgm:pt modelId="{48BDB56A-7C55-42CF-B0B0-7D4427154015}">
      <dgm:prSet phldrT="[Text]"/>
      <dgm:spPr/>
      <dgm:t>
        <a:bodyPr/>
        <a:lstStyle/>
        <a:p>
          <a:r>
            <a:rPr lang="en-US" dirty="0" smtClean="0"/>
            <a:t>Shadowhunter’s codex</a:t>
          </a:r>
          <a:endParaRPr lang="en-US" dirty="0"/>
        </a:p>
      </dgm:t>
    </dgm:pt>
    <dgm:pt modelId="{964E5C09-1666-4F04-A8B4-B37E5F113376}" type="parTrans" cxnId="{8161B898-DE91-49EC-BD4D-B927D64EA3EF}">
      <dgm:prSet/>
      <dgm:spPr/>
      <dgm:t>
        <a:bodyPr/>
        <a:lstStyle/>
        <a:p>
          <a:endParaRPr lang="en-US"/>
        </a:p>
      </dgm:t>
    </dgm:pt>
    <dgm:pt modelId="{0B934997-87E6-4D7E-A1C1-D1533F433685}" type="sibTrans" cxnId="{8161B898-DE91-49EC-BD4D-B927D64EA3EF}">
      <dgm:prSet/>
      <dgm:spPr/>
      <dgm:t>
        <a:bodyPr/>
        <a:lstStyle/>
        <a:p>
          <a:endParaRPr lang="en-US"/>
        </a:p>
      </dgm:t>
    </dgm:pt>
    <dgm:pt modelId="{A44D386E-039A-4F1D-BE20-ADEE64549DB1}" type="pres">
      <dgm:prSet presAssocID="{9974A088-D458-40D5-B17E-845071EB600D}" presName="linearFlow" presStyleCnt="0">
        <dgm:presLayoutVars>
          <dgm:dir/>
          <dgm:resizeHandles val="exact"/>
        </dgm:presLayoutVars>
      </dgm:prSet>
      <dgm:spPr/>
    </dgm:pt>
    <dgm:pt modelId="{51F3E3F9-A540-4C17-9BE1-0C43F2949D52}" type="pres">
      <dgm:prSet presAssocID="{9086E263-3285-4069-9F33-CAB1B6A5A59C}" presName="composite" presStyleCnt="0"/>
      <dgm:spPr/>
    </dgm:pt>
    <dgm:pt modelId="{9FFC8A6E-32CB-43FF-A02F-6861EF2D16C3}" type="pres">
      <dgm:prSet presAssocID="{9086E263-3285-4069-9F33-CAB1B6A5A59C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F0E354C-069A-47D4-B5B3-D7241BC105A7}" type="pres">
      <dgm:prSet presAssocID="{9086E263-3285-4069-9F33-CAB1B6A5A59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6DCED-CC1C-4132-89CB-EEA9AC7996BC}" type="pres">
      <dgm:prSet presAssocID="{DFC5BCB0-578B-4396-8FB2-7D9C9E96272D}" presName="spacing" presStyleCnt="0"/>
      <dgm:spPr/>
    </dgm:pt>
    <dgm:pt modelId="{947B1F27-50D1-4E00-B0B6-0CFB13E96AAC}" type="pres">
      <dgm:prSet presAssocID="{3E20B497-1C90-459C-A045-5AD59F7D7430}" presName="composite" presStyleCnt="0"/>
      <dgm:spPr/>
    </dgm:pt>
    <dgm:pt modelId="{18DB7E25-EB94-4CF2-85A7-9E6AC5FB7D4C}" type="pres">
      <dgm:prSet presAssocID="{3E20B497-1C90-459C-A045-5AD59F7D7430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B8F1EB6-6CB4-4E02-9A3D-0F20CA2B12E6}" type="pres">
      <dgm:prSet presAssocID="{3E20B497-1C90-459C-A045-5AD59F7D743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43349-5005-4DF7-A22B-8E8BACF3AE90}" type="pres">
      <dgm:prSet presAssocID="{2C49D519-00E6-4EC0-915C-B284DCC7CC00}" presName="spacing" presStyleCnt="0"/>
      <dgm:spPr/>
    </dgm:pt>
    <dgm:pt modelId="{4C3D738B-5E12-4FC4-B221-9D9DBB005056}" type="pres">
      <dgm:prSet presAssocID="{48BDB56A-7C55-42CF-B0B0-7D4427154015}" presName="composite" presStyleCnt="0"/>
      <dgm:spPr/>
    </dgm:pt>
    <dgm:pt modelId="{F9825652-C548-4AA6-B797-1194FF8878A8}" type="pres">
      <dgm:prSet presAssocID="{48BDB56A-7C55-42CF-B0B0-7D4427154015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081D890-3F7A-47DB-811F-750F5A9B2C26}" type="pres">
      <dgm:prSet presAssocID="{48BDB56A-7C55-42CF-B0B0-7D442715401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61B898-DE91-49EC-BD4D-B927D64EA3EF}" srcId="{9974A088-D458-40D5-B17E-845071EB600D}" destId="{48BDB56A-7C55-42CF-B0B0-7D4427154015}" srcOrd="2" destOrd="0" parTransId="{964E5C09-1666-4F04-A8B4-B37E5F113376}" sibTransId="{0B934997-87E6-4D7E-A1C1-D1533F433685}"/>
    <dgm:cxn modelId="{672B70B2-F3B3-4B34-B712-E435131F1D87}" srcId="{9974A088-D458-40D5-B17E-845071EB600D}" destId="{9086E263-3285-4069-9F33-CAB1B6A5A59C}" srcOrd="0" destOrd="0" parTransId="{1E9BFCAE-A796-4D5A-A868-9E014C2C1C44}" sibTransId="{DFC5BCB0-578B-4396-8FB2-7D9C9E96272D}"/>
    <dgm:cxn modelId="{61BE0282-AFC8-4ED6-8B01-9AE4D3033A2A}" type="presOf" srcId="{3E20B497-1C90-459C-A045-5AD59F7D7430}" destId="{CB8F1EB6-6CB4-4E02-9A3D-0F20CA2B12E6}" srcOrd="0" destOrd="0" presId="urn:microsoft.com/office/officeart/2005/8/layout/vList3"/>
    <dgm:cxn modelId="{D49E8C99-C0C5-4724-AA81-C93D4CEB4384}" type="presOf" srcId="{9086E263-3285-4069-9F33-CAB1B6A5A59C}" destId="{FF0E354C-069A-47D4-B5B3-D7241BC105A7}" srcOrd="0" destOrd="0" presId="urn:microsoft.com/office/officeart/2005/8/layout/vList3"/>
    <dgm:cxn modelId="{BCA75371-3AF5-4343-B87C-A74DE76EF90C}" type="presOf" srcId="{9974A088-D458-40D5-B17E-845071EB600D}" destId="{A44D386E-039A-4F1D-BE20-ADEE64549DB1}" srcOrd="0" destOrd="0" presId="urn:microsoft.com/office/officeart/2005/8/layout/vList3"/>
    <dgm:cxn modelId="{8B903384-ADFB-483C-B917-E9C65509EDC9}" srcId="{9974A088-D458-40D5-B17E-845071EB600D}" destId="{3E20B497-1C90-459C-A045-5AD59F7D7430}" srcOrd="1" destOrd="0" parTransId="{E614FB04-6ADE-44E2-B7FE-4DAD2BB46F05}" sibTransId="{2C49D519-00E6-4EC0-915C-B284DCC7CC00}"/>
    <dgm:cxn modelId="{6E36D4B9-2C70-4876-ABDC-57CC3E5B1404}" type="presOf" srcId="{48BDB56A-7C55-42CF-B0B0-7D4427154015}" destId="{2081D890-3F7A-47DB-811F-750F5A9B2C26}" srcOrd="0" destOrd="0" presId="urn:microsoft.com/office/officeart/2005/8/layout/vList3"/>
    <dgm:cxn modelId="{EB0191C4-55D8-4E2D-8AC9-89DED67451A4}" type="presParOf" srcId="{A44D386E-039A-4F1D-BE20-ADEE64549DB1}" destId="{51F3E3F9-A540-4C17-9BE1-0C43F2949D52}" srcOrd="0" destOrd="0" presId="urn:microsoft.com/office/officeart/2005/8/layout/vList3"/>
    <dgm:cxn modelId="{0412436C-DC5F-4335-8DDE-A02C20362EDD}" type="presParOf" srcId="{51F3E3F9-A540-4C17-9BE1-0C43F2949D52}" destId="{9FFC8A6E-32CB-43FF-A02F-6861EF2D16C3}" srcOrd="0" destOrd="0" presId="urn:microsoft.com/office/officeart/2005/8/layout/vList3"/>
    <dgm:cxn modelId="{64ED049B-290A-4ADB-BDEF-1D3DEBFF4A56}" type="presParOf" srcId="{51F3E3F9-A540-4C17-9BE1-0C43F2949D52}" destId="{FF0E354C-069A-47D4-B5B3-D7241BC105A7}" srcOrd="1" destOrd="0" presId="urn:microsoft.com/office/officeart/2005/8/layout/vList3"/>
    <dgm:cxn modelId="{AFBFAFD5-9D50-498D-B170-E77AEB36809F}" type="presParOf" srcId="{A44D386E-039A-4F1D-BE20-ADEE64549DB1}" destId="{02A6DCED-CC1C-4132-89CB-EEA9AC7996BC}" srcOrd="1" destOrd="0" presId="urn:microsoft.com/office/officeart/2005/8/layout/vList3"/>
    <dgm:cxn modelId="{BDFE4546-25E5-4CBD-AFF2-66668EB9A67F}" type="presParOf" srcId="{A44D386E-039A-4F1D-BE20-ADEE64549DB1}" destId="{947B1F27-50D1-4E00-B0B6-0CFB13E96AAC}" srcOrd="2" destOrd="0" presId="urn:microsoft.com/office/officeart/2005/8/layout/vList3"/>
    <dgm:cxn modelId="{BD9D30D2-425D-4275-874A-981F0BA01A38}" type="presParOf" srcId="{947B1F27-50D1-4E00-B0B6-0CFB13E96AAC}" destId="{18DB7E25-EB94-4CF2-85A7-9E6AC5FB7D4C}" srcOrd="0" destOrd="0" presId="urn:microsoft.com/office/officeart/2005/8/layout/vList3"/>
    <dgm:cxn modelId="{1BDB592E-65BB-4CC1-920A-2282AA0E92ED}" type="presParOf" srcId="{947B1F27-50D1-4E00-B0B6-0CFB13E96AAC}" destId="{CB8F1EB6-6CB4-4E02-9A3D-0F20CA2B12E6}" srcOrd="1" destOrd="0" presId="urn:microsoft.com/office/officeart/2005/8/layout/vList3"/>
    <dgm:cxn modelId="{E9E6161D-F0C1-4B77-BAFF-9C865622567A}" type="presParOf" srcId="{A44D386E-039A-4F1D-BE20-ADEE64549DB1}" destId="{16343349-5005-4DF7-A22B-8E8BACF3AE90}" srcOrd="3" destOrd="0" presId="urn:microsoft.com/office/officeart/2005/8/layout/vList3"/>
    <dgm:cxn modelId="{43E174A9-3480-4911-893C-0C6C73841802}" type="presParOf" srcId="{A44D386E-039A-4F1D-BE20-ADEE64549DB1}" destId="{4C3D738B-5E12-4FC4-B221-9D9DBB005056}" srcOrd="4" destOrd="0" presId="urn:microsoft.com/office/officeart/2005/8/layout/vList3"/>
    <dgm:cxn modelId="{27A9049C-C121-4A46-8D64-644D4DFE9A45}" type="presParOf" srcId="{4C3D738B-5E12-4FC4-B221-9D9DBB005056}" destId="{F9825652-C548-4AA6-B797-1194FF8878A8}" srcOrd="0" destOrd="0" presId="urn:microsoft.com/office/officeart/2005/8/layout/vList3"/>
    <dgm:cxn modelId="{2C60CB8F-0187-4850-867F-386409E621C1}" type="presParOf" srcId="{4C3D738B-5E12-4FC4-B221-9D9DBB005056}" destId="{2081D890-3F7A-47DB-811F-750F5A9B2C2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2165D0D-B050-4750-B836-83724309B80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EB6AEDF-8CBC-4977-B1C9-4A94A1E36B20}">
      <dgm:prSet phldrT="[Text]"/>
      <dgm:spPr/>
      <dgm:t>
        <a:bodyPr/>
        <a:lstStyle/>
        <a:p>
          <a:r>
            <a:rPr lang="en-US" dirty="0" smtClean="0"/>
            <a:t>Simon turns himself into a rat</a:t>
          </a:r>
          <a:endParaRPr lang="en-US" dirty="0"/>
        </a:p>
      </dgm:t>
    </dgm:pt>
    <dgm:pt modelId="{A585E63E-5E6B-4B32-8315-BCE1E1D7FF65}" type="parTrans" cxnId="{7592335F-1631-4DCD-8FC1-E3FFA84DE277}">
      <dgm:prSet/>
      <dgm:spPr/>
      <dgm:t>
        <a:bodyPr/>
        <a:lstStyle/>
        <a:p>
          <a:endParaRPr lang="en-US"/>
        </a:p>
      </dgm:t>
    </dgm:pt>
    <dgm:pt modelId="{4B1FD2C2-B73F-4C7B-B8FA-9B2F82D88804}" type="sibTrans" cxnId="{7592335F-1631-4DCD-8FC1-E3FFA84DE277}">
      <dgm:prSet/>
      <dgm:spPr/>
      <dgm:t>
        <a:bodyPr/>
        <a:lstStyle/>
        <a:p>
          <a:endParaRPr lang="en-US"/>
        </a:p>
      </dgm:t>
    </dgm:pt>
    <dgm:pt modelId="{B6625858-6151-4E74-BADE-27F40AA12DAC}">
      <dgm:prSet phldrT="[Text]"/>
      <dgm:spPr/>
      <dgm:t>
        <a:bodyPr/>
        <a:lstStyle/>
        <a:p>
          <a:r>
            <a:rPr lang="en-US" dirty="0" smtClean="0"/>
            <a:t>Isabelle punches </a:t>
          </a:r>
          <a:r>
            <a:rPr lang="en-US" dirty="0" err="1" smtClean="0"/>
            <a:t>simon</a:t>
          </a:r>
          <a:r>
            <a:rPr lang="en-US" dirty="0" smtClean="0"/>
            <a:t> in the face</a:t>
          </a:r>
          <a:endParaRPr lang="en-US" dirty="0"/>
        </a:p>
      </dgm:t>
    </dgm:pt>
    <dgm:pt modelId="{A64953AA-AA82-4E73-B3F2-1CDC38125BEA}" type="parTrans" cxnId="{C70146EA-A677-462A-9167-1C6E854E8A8C}">
      <dgm:prSet/>
      <dgm:spPr/>
      <dgm:t>
        <a:bodyPr/>
        <a:lstStyle/>
        <a:p>
          <a:endParaRPr lang="en-US"/>
        </a:p>
      </dgm:t>
    </dgm:pt>
    <dgm:pt modelId="{56E47672-33B9-48E9-AC6F-D5C6BCFD1DC1}" type="sibTrans" cxnId="{C70146EA-A677-462A-9167-1C6E854E8A8C}">
      <dgm:prSet/>
      <dgm:spPr/>
      <dgm:t>
        <a:bodyPr/>
        <a:lstStyle/>
        <a:p>
          <a:endParaRPr lang="en-US"/>
        </a:p>
      </dgm:t>
    </dgm:pt>
    <dgm:pt modelId="{3C726B4C-3C21-4D9F-8E1B-71E23894FDED}">
      <dgm:prSet phldrT="[Text]"/>
      <dgm:spPr/>
      <dgm:t>
        <a:bodyPr/>
        <a:lstStyle/>
        <a:p>
          <a:r>
            <a:rPr lang="en-US" dirty="0" smtClean="0"/>
            <a:t>Simon falls in love with a faerie</a:t>
          </a:r>
          <a:endParaRPr lang="en-US" dirty="0"/>
        </a:p>
      </dgm:t>
    </dgm:pt>
    <dgm:pt modelId="{3041F49F-5E31-483D-B583-829C627DC774}" type="parTrans" cxnId="{3C5044A1-E7AA-4488-8731-ABCAD69EC408}">
      <dgm:prSet/>
      <dgm:spPr/>
      <dgm:t>
        <a:bodyPr/>
        <a:lstStyle/>
        <a:p>
          <a:endParaRPr lang="en-US"/>
        </a:p>
      </dgm:t>
    </dgm:pt>
    <dgm:pt modelId="{AFD408AC-BA5B-4CA7-AA4F-63D8EFBEA6E9}" type="sibTrans" cxnId="{3C5044A1-E7AA-4488-8731-ABCAD69EC408}">
      <dgm:prSet/>
      <dgm:spPr/>
      <dgm:t>
        <a:bodyPr/>
        <a:lstStyle/>
        <a:p>
          <a:endParaRPr lang="en-US"/>
        </a:p>
      </dgm:t>
    </dgm:pt>
    <dgm:pt modelId="{857E73F6-A17C-4585-89B9-0550C1C98761}" type="pres">
      <dgm:prSet presAssocID="{22165D0D-B050-4750-B836-83724309B803}" presName="linearFlow" presStyleCnt="0">
        <dgm:presLayoutVars>
          <dgm:dir/>
          <dgm:resizeHandles val="exact"/>
        </dgm:presLayoutVars>
      </dgm:prSet>
      <dgm:spPr/>
    </dgm:pt>
    <dgm:pt modelId="{905B3CC3-8AB2-41A5-9719-3152449F41A3}" type="pres">
      <dgm:prSet presAssocID="{0EB6AEDF-8CBC-4977-B1C9-4A94A1E36B20}" presName="composite" presStyleCnt="0"/>
      <dgm:spPr/>
    </dgm:pt>
    <dgm:pt modelId="{45AA1E53-0E85-45E2-83B8-E139A118A2C2}" type="pres">
      <dgm:prSet presAssocID="{0EB6AEDF-8CBC-4977-B1C9-4A94A1E36B20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E73041C-BAD0-4DCB-91BC-C3B8CFA281F6}" type="pres">
      <dgm:prSet presAssocID="{0EB6AEDF-8CBC-4977-B1C9-4A94A1E36B2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AD214-82C8-4B56-A475-3A0A3FECA83F}" type="pres">
      <dgm:prSet presAssocID="{4B1FD2C2-B73F-4C7B-B8FA-9B2F82D88804}" presName="spacing" presStyleCnt="0"/>
      <dgm:spPr/>
    </dgm:pt>
    <dgm:pt modelId="{1680C2C8-676A-4807-8E77-D198C6F66771}" type="pres">
      <dgm:prSet presAssocID="{B6625858-6151-4E74-BADE-27F40AA12DAC}" presName="composite" presStyleCnt="0"/>
      <dgm:spPr/>
    </dgm:pt>
    <dgm:pt modelId="{418526AC-E13B-4615-9B81-3487C3933823}" type="pres">
      <dgm:prSet presAssocID="{B6625858-6151-4E74-BADE-27F40AA12DAC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B2F81C2-EC89-4CC4-8345-437BCFBB84EA}" type="pres">
      <dgm:prSet presAssocID="{B6625858-6151-4E74-BADE-27F40AA12DA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5B795-D068-4C79-B377-D5050C24C2EC}" type="pres">
      <dgm:prSet presAssocID="{56E47672-33B9-48E9-AC6F-D5C6BCFD1DC1}" presName="spacing" presStyleCnt="0"/>
      <dgm:spPr/>
    </dgm:pt>
    <dgm:pt modelId="{41A92F71-8FCC-4927-99E0-57AF46116906}" type="pres">
      <dgm:prSet presAssocID="{3C726B4C-3C21-4D9F-8E1B-71E23894FDED}" presName="composite" presStyleCnt="0"/>
      <dgm:spPr/>
    </dgm:pt>
    <dgm:pt modelId="{E34A1110-A441-4D2A-BBDD-AEB459DC18A7}" type="pres">
      <dgm:prSet presAssocID="{3C726B4C-3C21-4D9F-8E1B-71E23894FDED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3EFCAED-1F86-45A0-BE46-396801D5664D}" type="pres">
      <dgm:prSet presAssocID="{3C726B4C-3C21-4D9F-8E1B-71E23894FDE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92335F-1631-4DCD-8FC1-E3FFA84DE277}" srcId="{22165D0D-B050-4750-B836-83724309B803}" destId="{0EB6AEDF-8CBC-4977-B1C9-4A94A1E36B20}" srcOrd="0" destOrd="0" parTransId="{A585E63E-5E6B-4B32-8315-BCE1E1D7FF65}" sibTransId="{4B1FD2C2-B73F-4C7B-B8FA-9B2F82D88804}"/>
    <dgm:cxn modelId="{C70146EA-A677-462A-9167-1C6E854E8A8C}" srcId="{22165D0D-B050-4750-B836-83724309B803}" destId="{B6625858-6151-4E74-BADE-27F40AA12DAC}" srcOrd="1" destOrd="0" parTransId="{A64953AA-AA82-4E73-B3F2-1CDC38125BEA}" sibTransId="{56E47672-33B9-48E9-AC6F-D5C6BCFD1DC1}"/>
    <dgm:cxn modelId="{BE865E80-75FF-4047-98B6-1FDAF0763B56}" type="presOf" srcId="{0EB6AEDF-8CBC-4977-B1C9-4A94A1E36B20}" destId="{5E73041C-BAD0-4DCB-91BC-C3B8CFA281F6}" srcOrd="0" destOrd="0" presId="urn:microsoft.com/office/officeart/2005/8/layout/vList3"/>
    <dgm:cxn modelId="{2D102049-CBEE-419F-B887-E41EF5332974}" type="presOf" srcId="{22165D0D-B050-4750-B836-83724309B803}" destId="{857E73F6-A17C-4585-89B9-0550C1C98761}" srcOrd="0" destOrd="0" presId="urn:microsoft.com/office/officeart/2005/8/layout/vList3"/>
    <dgm:cxn modelId="{3C5044A1-E7AA-4488-8731-ABCAD69EC408}" srcId="{22165D0D-B050-4750-B836-83724309B803}" destId="{3C726B4C-3C21-4D9F-8E1B-71E23894FDED}" srcOrd="2" destOrd="0" parTransId="{3041F49F-5E31-483D-B583-829C627DC774}" sibTransId="{AFD408AC-BA5B-4CA7-AA4F-63D8EFBEA6E9}"/>
    <dgm:cxn modelId="{49D34566-5D71-4688-BEE5-807B540A02C1}" type="presOf" srcId="{3C726B4C-3C21-4D9F-8E1B-71E23894FDED}" destId="{D3EFCAED-1F86-45A0-BE46-396801D5664D}" srcOrd="0" destOrd="0" presId="urn:microsoft.com/office/officeart/2005/8/layout/vList3"/>
    <dgm:cxn modelId="{B7149D3F-8415-4E3B-BAF7-5E9610B8BF2C}" type="presOf" srcId="{B6625858-6151-4E74-BADE-27F40AA12DAC}" destId="{3B2F81C2-EC89-4CC4-8345-437BCFBB84EA}" srcOrd="0" destOrd="0" presId="urn:microsoft.com/office/officeart/2005/8/layout/vList3"/>
    <dgm:cxn modelId="{0A866A73-A136-401D-A490-7E13B410E28F}" type="presParOf" srcId="{857E73F6-A17C-4585-89B9-0550C1C98761}" destId="{905B3CC3-8AB2-41A5-9719-3152449F41A3}" srcOrd="0" destOrd="0" presId="urn:microsoft.com/office/officeart/2005/8/layout/vList3"/>
    <dgm:cxn modelId="{44C334E7-99BE-493A-92E2-C1B62D5CD62D}" type="presParOf" srcId="{905B3CC3-8AB2-41A5-9719-3152449F41A3}" destId="{45AA1E53-0E85-45E2-83B8-E139A118A2C2}" srcOrd="0" destOrd="0" presId="urn:microsoft.com/office/officeart/2005/8/layout/vList3"/>
    <dgm:cxn modelId="{E0B09FC5-C599-4BFD-B670-F67847ADE734}" type="presParOf" srcId="{905B3CC3-8AB2-41A5-9719-3152449F41A3}" destId="{5E73041C-BAD0-4DCB-91BC-C3B8CFA281F6}" srcOrd="1" destOrd="0" presId="urn:microsoft.com/office/officeart/2005/8/layout/vList3"/>
    <dgm:cxn modelId="{C8122DD9-21D0-4E42-AEB9-66CC2BEC5DE8}" type="presParOf" srcId="{857E73F6-A17C-4585-89B9-0550C1C98761}" destId="{626AD214-82C8-4B56-A475-3A0A3FECA83F}" srcOrd="1" destOrd="0" presId="urn:microsoft.com/office/officeart/2005/8/layout/vList3"/>
    <dgm:cxn modelId="{0C71E1A5-B7F1-45D6-B457-C97B90F7768F}" type="presParOf" srcId="{857E73F6-A17C-4585-89B9-0550C1C98761}" destId="{1680C2C8-676A-4807-8E77-D198C6F66771}" srcOrd="2" destOrd="0" presId="urn:microsoft.com/office/officeart/2005/8/layout/vList3"/>
    <dgm:cxn modelId="{C4EF2F3E-804B-4F35-ADC2-06CD7F8801A4}" type="presParOf" srcId="{1680C2C8-676A-4807-8E77-D198C6F66771}" destId="{418526AC-E13B-4615-9B81-3487C3933823}" srcOrd="0" destOrd="0" presId="urn:microsoft.com/office/officeart/2005/8/layout/vList3"/>
    <dgm:cxn modelId="{F11CE563-9819-428D-946C-47210CF289D7}" type="presParOf" srcId="{1680C2C8-676A-4807-8E77-D198C6F66771}" destId="{3B2F81C2-EC89-4CC4-8345-437BCFBB84EA}" srcOrd="1" destOrd="0" presId="urn:microsoft.com/office/officeart/2005/8/layout/vList3"/>
    <dgm:cxn modelId="{7CF6571A-F8A2-44AB-A8B9-98CC070F6BC2}" type="presParOf" srcId="{857E73F6-A17C-4585-89B9-0550C1C98761}" destId="{A3C5B795-D068-4C79-B377-D5050C24C2EC}" srcOrd="3" destOrd="0" presId="urn:microsoft.com/office/officeart/2005/8/layout/vList3"/>
    <dgm:cxn modelId="{7D472D90-3DCE-4A82-9797-AAD11844DEBC}" type="presParOf" srcId="{857E73F6-A17C-4585-89B9-0550C1C98761}" destId="{41A92F71-8FCC-4927-99E0-57AF46116906}" srcOrd="4" destOrd="0" presId="urn:microsoft.com/office/officeart/2005/8/layout/vList3"/>
    <dgm:cxn modelId="{B607FCCF-C6C4-4BFC-83BC-CDC5125E9ED1}" type="presParOf" srcId="{41A92F71-8FCC-4927-99E0-57AF46116906}" destId="{E34A1110-A441-4D2A-BBDD-AEB459DC18A7}" srcOrd="0" destOrd="0" presId="urn:microsoft.com/office/officeart/2005/8/layout/vList3"/>
    <dgm:cxn modelId="{C024EDC8-9BFD-47BD-8D5A-6DB75B14C6A0}" type="presParOf" srcId="{41A92F71-8FCC-4927-99E0-57AF46116906}" destId="{D3EFCAED-1F86-45A0-BE46-396801D5664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CF07F43-7554-4A8F-B488-CBDB99A6245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7D9BEF7-5CAA-46FB-AE08-5C0336827350}">
      <dgm:prSet phldrT="[Text]"/>
      <dgm:spPr/>
      <dgm:t>
        <a:bodyPr/>
        <a:lstStyle/>
        <a:p>
          <a:r>
            <a:rPr lang="en-US" dirty="0" smtClean="0"/>
            <a:t>Hotel </a:t>
          </a:r>
          <a:r>
            <a:rPr lang="en-US" dirty="0" err="1" smtClean="0"/>
            <a:t>dumort</a:t>
          </a:r>
          <a:endParaRPr lang="en-US" dirty="0"/>
        </a:p>
      </dgm:t>
    </dgm:pt>
    <dgm:pt modelId="{D874D33B-EB00-4501-9421-E29068DDE4EE}" type="parTrans" cxnId="{36FE8E36-1D8B-48C5-BC13-E016EED0A5D8}">
      <dgm:prSet/>
      <dgm:spPr/>
      <dgm:t>
        <a:bodyPr/>
        <a:lstStyle/>
        <a:p>
          <a:endParaRPr lang="en-US"/>
        </a:p>
      </dgm:t>
    </dgm:pt>
    <dgm:pt modelId="{A5D44622-DCCB-4E7D-9954-77DD6E24D8D8}" type="sibTrans" cxnId="{36FE8E36-1D8B-48C5-BC13-E016EED0A5D8}">
      <dgm:prSet/>
      <dgm:spPr/>
      <dgm:t>
        <a:bodyPr/>
        <a:lstStyle/>
        <a:p>
          <a:endParaRPr lang="en-US"/>
        </a:p>
      </dgm:t>
    </dgm:pt>
    <dgm:pt modelId="{0DC7B264-370C-45AD-9F33-81669568B99F}">
      <dgm:prSet phldrT="[Text]"/>
      <dgm:spPr/>
      <dgm:t>
        <a:bodyPr/>
        <a:lstStyle/>
        <a:p>
          <a:r>
            <a:rPr lang="en-US" dirty="0" smtClean="0"/>
            <a:t>Renwick’s</a:t>
          </a:r>
          <a:endParaRPr lang="en-US" dirty="0"/>
        </a:p>
      </dgm:t>
    </dgm:pt>
    <dgm:pt modelId="{5B72A7F9-2FAB-43D6-A978-A92A127CADFA}" type="parTrans" cxnId="{5F885BBB-AC2E-4F52-B0FB-D9E530A8F224}">
      <dgm:prSet/>
      <dgm:spPr/>
      <dgm:t>
        <a:bodyPr/>
        <a:lstStyle/>
        <a:p>
          <a:endParaRPr lang="en-US"/>
        </a:p>
      </dgm:t>
    </dgm:pt>
    <dgm:pt modelId="{8BF4E955-C002-408E-9F60-C16388A49548}" type="sibTrans" cxnId="{5F885BBB-AC2E-4F52-B0FB-D9E530A8F224}">
      <dgm:prSet/>
      <dgm:spPr/>
      <dgm:t>
        <a:bodyPr/>
        <a:lstStyle/>
        <a:p>
          <a:endParaRPr lang="en-US"/>
        </a:p>
      </dgm:t>
    </dgm:pt>
    <dgm:pt modelId="{8B2C8F54-B8B2-41B6-91D1-D52309B6596E}">
      <dgm:prSet phldrT="[Text]"/>
      <dgm:spPr/>
      <dgm:t>
        <a:bodyPr/>
        <a:lstStyle/>
        <a:p>
          <a:r>
            <a:rPr lang="en-US" dirty="0" smtClean="0"/>
            <a:t>A church</a:t>
          </a:r>
          <a:endParaRPr lang="en-US" dirty="0"/>
        </a:p>
      </dgm:t>
    </dgm:pt>
    <dgm:pt modelId="{4AA96135-2DEB-49B0-A0C4-97DC2E96A309}" type="parTrans" cxnId="{A388BED8-B449-4C85-A819-B921961EFA5D}">
      <dgm:prSet/>
      <dgm:spPr/>
      <dgm:t>
        <a:bodyPr/>
        <a:lstStyle/>
        <a:p>
          <a:endParaRPr lang="en-US"/>
        </a:p>
      </dgm:t>
    </dgm:pt>
    <dgm:pt modelId="{BE66B322-53E5-4E66-8ACB-69E144EF8D4B}" type="sibTrans" cxnId="{A388BED8-B449-4C85-A819-B921961EFA5D}">
      <dgm:prSet/>
      <dgm:spPr/>
      <dgm:t>
        <a:bodyPr/>
        <a:lstStyle/>
        <a:p>
          <a:endParaRPr lang="en-US"/>
        </a:p>
      </dgm:t>
    </dgm:pt>
    <dgm:pt modelId="{9D7B514A-749C-4DB2-9025-5C41243D0E10}" type="pres">
      <dgm:prSet presAssocID="{ACF07F43-7554-4A8F-B488-CBDB99A62454}" presName="linearFlow" presStyleCnt="0">
        <dgm:presLayoutVars>
          <dgm:dir/>
          <dgm:resizeHandles val="exact"/>
        </dgm:presLayoutVars>
      </dgm:prSet>
      <dgm:spPr/>
    </dgm:pt>
    <dgm:pt modelId="{B6D21422-4D27-4C98-9E8E-9397E70AA7EE}" type="pres">
      <dgm:prSet presAssocID="{37D9BEF7-5CAA-46FB-AE08-5C0336827350}" presName="composite" presStyleCnt="0"/>
      <dgm:spPr/>
    </dgm:pt>
    <dgm:pt modelId="{19B16864-ABC2-4875-B9E0-45318B1C8ED2}" type="pres">
      <dgm:prSet presAssocID="{37D9BEF7-5CAA-46FB-AE08-5C0336827350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D8673DA-BFD5-4AE2-B600-84F580DBFD57}" type="pres">
      <dgm:prSet presAssocID="{37D9BEF7-5CAA-46FB-AE08-5C033682735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AC502B-DF98-479C-B518-FCD172EA10F8}" type="pres">
      <dgm:prSet presAssocID="{A5D44622-DCCB-4E7D-9954-77DD6E24D8D8}" presName="spacing" presStyleCnt="0"/>
      <dgm:spPr/>
    </dgm:pt>
    <dgm:pt modelId="{92AFD6C9-FE5D-4EE7-A782-A88A7EA27368}" type="pres">
      <dgm:prSet presAssocID="{0DC7B264-370C-45AD-9F33-81669568B99F}" presName="composite" presStyleCnt="0"/>
      <dgm:spPr/>
    </dgm:pt>
    <dgm:pt modelId="{C1FDD511-DF74-464A-A8DD-318778FDD8ED}" type="pres">
      <dgm:prSet presAssocID="{0DC7B264-370C-45AD-9F33-81669568B99F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7ABE2F5-75D9-4F3B-A446-7B9FF4FD5F68}" type="pres">
      <dgm:prSet presAssocID="{0DC7B264-370C-45AD-9F33-81669568B99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E3B5C-DDDB-44B9-811A-A02BACE0EBEF}" type="pres">
      <dgm:prSet presAssocID="{8BF4E955-C002-408E-9F60-C16388A49548}" presName="spacing" presStyleCnt="0"/>
      <dgm:spPr/>
    </dgm:pt>
    <dgm:pt modelId="{C3E462E5-7E38-4125-9F44-F89F89EEC0EF}" type="pres">
      <dgm:prSet presAssocID="{8B2C8F54-B8B2-41B6-91D1-D52309B6596E}" presName="composite" presStyleCnt="0"/>
      <dgm:spPr/>
    </dgm:pt>
    <dgm:pt modelId="{039AD0D3-E884-41D6-A6BD-A21F2FA704E5}" type="pres">
      <dgm:prSet presAssocID="{8B2C8F54-B8B2-41B6-91D1-D52309B6596E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FDA4521-26F5-4B7B-8AD5-55BB91942B5F}" type="pres">
      <dgm:prSet presAssocID="{8B2C8F54-B8B2-41B6-91D1-D52309B6596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3706E9-CB67-47EC-8828-6A8D37DEA573}" type="presOf" srcId="{0DC7B264-370C-45AD-9F33-81669568B99F}" destId="{47ABE2F5-75D9-4F3B-A446-7B9FF4FD5F68}" srcOrd="0" destOrd="0" presId="urn:microsoft.com/office/officeart/2005/8/layout/vList3"/>
    <dgm:cxn modelId="{57848D35-528B-47B3-8197-656562C7998F}" type="presOf" srcId="{8B2C8F54-B8B2-41B6-91D1-D52309B6596E}" destId="{CFDA4521-26F5-4B7B-8AD5-55BB91942B5F}" srcOrd="0" destOrd="0" presId="urn:microsoft.com/office/officeart/2005/8/layout/vList3"/>
    <dgm:cxn modelId="{36FE8E36-1D8B-48C5-BC13-E016EED0A5D8}" srcId="{ACF07F43-7554-4A8F-B488-CBDB99A62454}" destId="{37D9BEF7-5CAA-46FB-AE08-5C0336827350}" srcOrd="0" destOrd="0" parTransId="{D874D33B-EB00-4501-9421-E29068DDE4EE}" sibTransId="{A5D44622-DCCB-4E7D-9954-77DD6E24D8D8}"/>
    <dgm:cxn modelId="{5F885BBB-AC2E-4F52-B0FB-D9E530A8F224}" srcId="{ACF07F43-7554-4A8F-B488-CBDB99A62454}" destId="{0DC7B264-370C-45AD-9F33-81669568B99F}" srcOrd="1" destOrd="0" parTransId="{5B72A7F9-2FAB-43D6-A978-A92A127CADFA}" sibTransId="{8BF4E955-C002-408E-9F60-C16388A49548}"/>
    <dgm:cxn modelId="{A388BED8-B449-4C85-A819-B921961EFA5D}" srcId="{ACF07F43-7554-4A8F-B488-CBDB99A62454}" destId="{8B2C8F54-B8B2-41B6-91D1-D52309B6596E}" srcOrd="2" destOrd="0" parTransId="{4AA96135-2DEB-49B0-A0C4-97DC2E96A309}" sibTransId="{BE66B322-53E5-4E66-8ACB-69E144EF8D4B}"/>
    <dgm:cxn modelId="{704449A7-CFEB-4F9F-B08C-8DEE04931FE1}" type="presOf" srcId="{37D9BEF7-5CAA-46FB-AE08-5C0336827350}" destId="{3D8673DA-BFD5-4AE2-B600-84F580DBFD57}" srcOrd="0" destOrd="0" presId="urn:microsoft.com/office/officeart/2005/8/layout/vList3"/>
    <dgm:cxn modelId="{AA1B4C2C-EAB2-4351-9F12-FB0D821904B4}" type="presOf" srcId="{ACF07F43-7554-4A8F-B488-CBDB99A62454}" destId="{9D7B514A-749C-4DB2-9025-5C41243D0E10}" srcOrd="0" destOrd="0" presId="urn:microsoft.com/office/officeart/2005/8/layout/vList3"/>
    <dgm:cxn modelId="{949A0AF6-8178-4FA1-9852-515ABB426302}" type="presParOf" srcId="{9D7B514A-749C-4DB2-9025-5C41243D0E10}" destId="{B6D21422-4D27-4C98-9E8E-9397E70AA7EE}" srcOrd="0" destOrd="0" presId="urn:microsoft.com/office/officeart/2005/8/layout/vList3"/>
    <dgm:cxn modelId="{0CC71B2A-A14B-4074-A393-8A754FCA6D5B}" type="presParOf" srcId="{B6D21422-4D27-4C98-9E8E-9397E70AA7EE}" destId="{19B16864-ABC2-4875-B9E0-45318B1C8ED2}" srcOrd="0" destOrd="0" presId="urn:microsoft.com/office/officeart/2005/8/layout/vList3"/>
    <dgm:cxn modelId="{57A1F98E-70AC-4245-B152-0C87371A6260}" type="presParOf" srcId="{B6D21422-4D27-4C98-9E8E-9397E70AA7EE}" destId="{3D8673DA-BFD5-4AE2-B600-84F580DBFD57}" srcOrd="1" destOrd="0" presId="urn:microsoft.com/office/officeart/2005/8/layout/vList3"/>
    <dgm:cxn modelId="{6A7B2871-5B05-4007-8B1A-7FB29FF0D0A7}" type="presParOf" srcId="{9D7B514A-749C-4DB2-9025-5C41243D0E10}" destId="{85AC502B-DF98-479C-B518-FCD172EA10F8}" srcOrd="1" destOrd="0" presId="urn:microsoft.com/office/officeart/2005/8/layout/vList3"/>
    <dgm:cxn modelId="{5A91612B-47D0-4876-B505-5AC335F0DF7D}" type="presParOf" srcId="{9D7B514A-749C-4DB2-9025-5C41243D0E10}" destId="{92AFD6C9-FE5D-4EE7-A782-A88A7EA27368}" srcOrd="2" destOrd="0" presId="urn:microsoft.com/office/officeart/2005/8/layout/vList3"/>
    <dgm:cxn modelId="{39B374A4-CEAC-467C-B182-EF17FFEBEC72}" type="presParOf" srcId="{92AFD6C9-FE5D-4EE7-A782-A88A7EA27368}" destId="{C1FDD511-DF74-464A-A8DD-318778FDD8ED}" srcOrd="0" destOrd="0" presId="urn:microsoft.com/office/officeart/2005/8/layout/vList3"/>
    <dgm:cxn modelId="{4169E703-BD46-4515-8688-483D8C142731}" type="presParOf" srcId="{92AFD6C9-FE5D-4EE7-A782-A88A7EA27368}" destId="{47ABE2F5-75D9-4F3B-A446-7B9FF4FD5F68}" srcOrd="1" destOrd="0" presId="urn:microsoft.com/office/officeart/2005/8/layout/vList3"/>
    <dgm:cxn modelId="{06D8BEC6-A96A-41D8-B7E5-2405FFE1B049}" type="presParOf" srcId="{9D7B514A-749C-4DB2-9025-5C41243D0E10}" destId="{308E3B5C-DDDB-44B9-811A-A02BACE0EBEF}" srcOrd="3" destOrd="0" presId="urn:microsoft.com/office/officeart/2005/8/layout/vList3"/>
    <dgm:cxn modelId="{3959E112-5DE3-4FF3-8C88-378952200C20}" type="presParOf" srcId="{9D7B514A-749C-4DB2-9025-5C41243D0E10}" destId="{C3E462E5-7E38-4125-9F44-F89F89EEC0EF}" srcOrd="4" destOrd="0" presId="urn:microsoft.com/office/officeart/2005/8/layout/vList3"/>
    <dgm:cxn modelId="{862EFBDD-8AF6-4E34-9AF0-E96525AE0E20}" type="presParOf" srcId="{C3E462E5-7E38-4125-9F44-F89F89EEC0EF}" destId="{039AD0D3-E884-41D6-A6BD-A21F2FA704E5}" srcOrd="0" destOrd="0" presId="urn:microsoft.com/office/officeart/2005/8/layout/vList3"/>
    <dgm:cxn modelId="{12EE6F79-292D-4CC6-9893-D04CDE412FA7}" type="presParOf" srcId="{C3E462E5-7E38-4125-9F44-F89F89EEC0EF}" destId="{CFDA4521-26F5-4B7B-8AD5-55BB91942B5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0CD3C60-BA25-4F24-B924-7E855DCD312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0513C03-A8FB-4568-B268-640DE3D3B226}">
      <dgm:prSet phldrT="[Text]"/>
      <dgm:spPr/>
      <dgm:t>
        <a:bodyPr/>
        <a:lstStyle/>
        <a:p>
          <a:r>
            <a:rPr lang="en-US" dirty="0" smtClean="0"/>
            <a:t>Lily</a:t>
          </a:r>
          <a:endParaRPr lang="en-US" dirty="0"/>
        </a:p>
      </dgm:t>
    </dgm:pt>
    <dgm:pt modelId="{07F1221C-8279-430E-B9D9-167D20F01538}" type="parTrans" cxnId="{C107A3FB-E1D4-48D2-B349-C2D53AE8611B}">
      <dgm:prSet/>
      <dgm:spPr/>
      <dgm:t>
        <a:bodyPr/>
        <a:lstStyle/>
        <a:p>
          <a:endParaRPr lang="en-US"/>
        </a:p>
      </dgm:t>
    </dgm:pt>
    <dgm:pt modelId="{0EB5D8BD-98C3-4CB1-BA63-5A92C5609119}" type="sibTrans" cxnId="{C107A3FB-E1D4-48D2-B349-C2D53AE8611B}">
      <dgm:prSet/>
      <dgm:spPr/>
      <dgm:t>
        <a:bodyPr/>
        <a:lstStyle/>
        <a:p>
          <a:endParaRPr lang="en-US"/>
        </a:p>
      </dgm:t>
    </dgm:pt>
    <dgm:pt modelId="{A482053E-8161-4152-A4A0-814DD23B7808}">
      <dgm:prSet phldrT="[Text]"/>
      <dgm:spPr/>
      <dgm:t>
        <a:bodyPr/>
        <a:lstStyle/>
        <a:p>
          <a:r>
            <a:rPr lang="en-US" dirty="0" smtClean="0"/>
            <a:t>Camille </a:t>
          </a:r>
          <a:r>
            <a:rPr lang="en-US" dirty="0" err="1" smtClean="0"/>
            <a:t>Belcourt</a:t>
          </a:r>
          <a:endParaRPr lang="en-US" dirty="0"/>
        </a:p>
      </dgm:t>
    </dgm:pt>
    <dgm:pt modelId="{2E765FC1-2D7C-457D-BB5A-AC5BEFFF86C3}" type="parTrans" cxnId="{EF976F73-EC6E-4FA6-9AB0-BACC8E459FF5}">
      <dgm:prSet/>
      <dgm:spPr/>
      <dgm:t>
        <a:bodyPr/>
        <a:lstStyle/>
        <a:p>
          <a:endParaRPr lang="en-US"/>
        </a:p>
      </dgm:t>
    </dgm:pt>
    <dgm:pt modelId="{0E9C6B04-29A0-446C-AFA3-429254FA76C7}" type="sibTrans" cxnId="{EF976F73-EC6E-4FA6-9AB0-BACC8E459FF5}">
      <dgm:prSet/>
      <dgm:spPr/>
      <dgm:t>
        <a:bodyPr/>
        <a:lstStyle/>
        <a:p>
          <a:endParaRPr lang="en-US"/>
        </a:p>
      </dgm:t>
    </dgm:pt>
    <dgm:pt modelId="{C5D3AC82-6819-41FF-8FF0-81FE86A99DE9}">
      <dgm:prSet phldrT="[Text]"/>
      <dgm:spPr/>
      <dgm:t>
        <a:bodyPr/>
        <a:lstStyle/>
        <a:p>
          <a:r>
            <a:rPr lang="en-US" dirty="0" smtClean="0"/>
            <a:t>Raphael Santiago</a:t>
          </a:r>
          <a:endParaRPr lang="en-US" dirty="0"/>
        </a:p>
      </dgm:t>
    </dgm:pt>
    <dgm:pt modelId="{10654912-C09E-434A-905B-C4797B223AC3}" type="parTrans" cxnId="{340B9BB2-79D9-48E4-87C6-75579194230A}">
      <dgm:prSet/>
      <dgm:spPr/>
      <dgm:t>
        <a:bodyPr/>
        <a:lstStyle/>
        <a:p>
          <a:endParaRPr lang="en-US"/>
        </a:p>
      </dgm:t>
    </dgm:pt>
    <dgm:pt modelId="{FDF5736E-2A65-4B2F-9D25-57AA49A2E23D}" type="sibTrans" cxnId="{340B9BB2-79D9-48E4-87C6-75579194230A}">
      <dgm:prSet/>
      <dgm:spPr/>
      <dgm:t>
        <a:bodyPr/>
        <a:lstStyle/>
        <a:p>
          <a:endParaRPr lang="en-US"/>
        </a:p>
      </dgm:t>
    </dgm:pt>
    <dgm:pt modelId="{D5F8378C-6181-4861-A9C5-8F75FE81FAAD}" type="pres">
      <dgm:prSet presAssocID="{B0CD3C60-BA25-4F24-B924-7E855DCD3120}" presName="linearFlow" presStyleCnt="0">
        <dgm:presLayoutVars>
          <dgm:dir/>
          <dgm:resizeHandles val="exact"/>
        </dgm:presLayoutVars>
      </dgm:prSet>
      <dgm:spPr/>
    </dgm:pt>
    <dgm:pt modelId="{FCEA528B-6E31-40A0-9A85-E8A985E4F4EB}" type="pres">
      <dgm:prSet presAssocID="{B0513C03-A8FB-4568-B268-640DE3D3B226}" presName="composite" presStyleCnt="0"/>
      <dgm:spPr/>
    </dgm:pt>
    <dgm:pt modelId="{C8F40775-29F2-4C62-B9BE-F33706E6DFA9}" type="pres">
      <dgm:prSet presAssocID="{B0513C03-A8FB-4568-B268-640DE3D3B226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6ED985A-FBBA-46D0-82F0-27D14B645E5B}" type="pres">
      <dgm:prSet presAssocID="{B0513C03-A8FB-4568-B268-640DE3D3B22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B863D-EF96-48C2-8D89-A36E4E9C5428}" type="pres">
      <dgm:prSet presAssocID="{0EB5D8BD-98C3-4CB1-BA63-5A92C5609119}" presName="spacing" presStyleCnt="0"/>
      <dgm:spPr/>
    </dgm:pt>
    <dgm:pt modelId="{CC4B5F4E-04CC-4FEC-82A0-0023092B4DDD}" type="pres">
      <dgm:prSet presAssocID="{A482053E-8161-4152-A4A0-814DD23B7808}" presName="composite" presStyleCnt="0"/>
      <dgm:spPr/>
    </dgm:pt>
    <dgm:pt modelId="{15FCA84F-08AC-4096-B1D9-8EA68FA7F9DA}" type="pres">
      <dgm:prSet presAssocID="{A482053E-8161-4152-A4A0-814DD23B7808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9DAC390-C0F6-46F5-9DB1-830AE2FF71F0}" type="pres">
      <dgm:prSet presAssocID="{A482053E-8161-4152-A4A0-814DD23B780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839A7-F8FA-4292-91AF-70A2983EDC65}" type="pres">
      <dgm:prSet presAssocID="{0E9C6B04-29A0-446C-AFA3-429254FA76C7}" presName="spacing" presStyleCnt="0"/>
      <dgm:spPr/>
    </dgm:pt>
    <dgm:pt modelId="{5BA0847A-0448-4FAB-A2F3-101D59D5D27F}" type="pres">
      <dgm:prSet presAssocID="{C5D3AC82-6819-41FF-8FF0-81FE86A99DE9}" presName="composite" presStyleCnt="0"/>
      <dgm:spPr/>
    </dgm:pt>
    <dgm:pt modelId="{463282FA-FBB2-4F73-8C25-307586AA01F9}" type="pres">
      <dgm:prSet presAssocID="{C5D3AC82-6819-41FF-8FF0-81FE86A99DE9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D5E97AD-FC20-4CC7-8231-761920C9D956}" type="pres">
      <dgm:prSet presAssocID="{C5D3AC82-6819-41FF-8FF0-81FE86A99DE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CB2699-F271-4578-A07F-C4851A130147}" type="presOf" srcId="{A482053E-8161-4152-A4A0-814DD23B7808}" destId="{A9DAC390-C0F6-46F5-9DB1-830AE2FF71F0}" srcOrd="0" destOrd="0" presId="urn:microsoft.com/office/officeart/2005/8/layout/vList3"/>
    <dgm:cxn modelId="{EF976F73-EC6E-4FA6-9AB0-BACC8E459FF5}" srcId="{B0CD3C60-BA25-4F24-B924-7E855DCD3120}" destId="{A482053E-8161-4152-A4A0-814DD23B7808}" srcOrd="1" destOrd="0" parTransId="{2E765FC1-2D7C-457D-BB5A-AC5BEFFF86C3}" sibTransId="{0E9C6B04-29A0-446C-AFA3-429254FA76C7}"/>
    <dgm:cxn modelId="{EB57997B-4C80-450C-8718-EB8A9F3CC49E}" type="presOf" srcId="{B0CD3C60-BA25-4F24-B924-7E855DCD3120}" destId="{D5F8378C-6181-4861-A9C5-8F75FE81FAAD}" srcOrd="0" destOrd="0" presId="urn:microsoft.com/office/officeart/2005/8/layout/vList3"/>
    <dgm:cxn modelId="{340B9BB2-79D9-48E4-87C6-75579194230A}" srcId="{B0CD3C60-BA25-4F24-B924-7E855DCD3120}" destId="{C5D3AC82-6819-41FF-8FF0-81FE86A99DE9}" srcOrd="2" destOrd="0" parTransId="{10654912-C09E-434A-905B-C4797B223AC3}" sibTransId="{FDF5736E-2A65-4B2F-9D25-57AA49A2E23D}"/>
    <dgm:cxn modelId="{C107A3FB-E1D4-48D2-B349-C2D53AE8611B}" srcId="{B0CD3C60-BA25-4F24-B924-7E855DCD3120}" destId="{B0513C03-A8FB-4568-B268-640DE3D3B226}" srcOrd="0" destOrd="0" parTransId="{07F1221C-8279-430E-B9D9-167D20F01538}" sibTransId="{0EB5D8BD-98C3-4CB1-BA63-5A92C5609119}"/>
    <dgm:cxn modelId="{B808024D-1377-4E2C-B2B2-B215D4FD9A66}" type="presOf" srcId="{C5D3AC82-6819-41FF-8FF0-81FE86A99DE9}" destId="{8D5E97AD-FC20-4CC7-8231-761920C9D956}" srcOrd="0" destOrd="0" presId="urn:microsoft.com/office/officeart/2005/8/layout/vList3"/>
    <dgm:cxn modelId="{67E54874-A69F-4868-ADCC-BAD75094E78B}" type="presOf" srcId="{B0513C03-A8FB-4568-B268-640DE3D3B226}" destId="{D6ED985A-FBBA-46D0-82F0-27D14B645E5B}" srcOrd="0" destOrd="0" presId="urn:microsoft.com/office/officeart/2005/8/layout/vList3"/>
    <dgm:cxn modelId="{4BAB9A37-7687-47F2-A70D-A027A02FFAF8}" type="presParOf" srcId="{D5F8378C-6181-4861-A9C5-8F75FE81FAAD}" destId="{FCEA528B-6E31-40A0-9A85-E8A985E4F4EB}" srcOrd="0" destOrd="0" presId="urn:microsoft.com/office/officeart/2005/8/layout/vList3"/>
    <dgm:cxn modelId="{4417BCDC-F5DC-41A1-8F4D-29B709CFAD2B}" type="presParOf" srcId="{FCEA528B-6E31-40A0-9A85-E8A985E4F4EB}" destId="{C8F40775-29F2-4C62-B9BE-F33706E6DFA9}" srcOrd="0" destOrd="0" presId="urn:microsoft.com/office/officeart/2005/8/layout/vList3"/>
    <dgm:cxn modelId="{703E5157-C13E-494E-A183-2F272BA4C780}" type="presParOf" srcId="{FCEA528B-6E31-40A0-9A85-E8A985E4F4EB}" destId="{D6ED985A-FBBA-46D0-82F0-27D14B645E5B}" srcOrd="1" destOrd="0" presId="urn:microsoft.com/office/officeart/2005/8/layout/vList3"/>
    <dgm:cxn modelId="{8E260124-318B-4DD6-BE7A-39FD5180B026}" type="presParOf" srcId="{D5F8378C-6181-4861-A9C5-8F75FE81FAAD}" destId="{2AAB863D-EF96-48C2-8D89-A36E4E9C5428}" srcOrd="1" destOrd="0" presId="urn:microsoft.com/office/officeart/2005/8/layout/vList3"/>
    <dgm:cxn modelId="{7B05A0D5-09F9-47B5-AAB4-45360CF3AF72}" type="presParOf" srcId="{D5F8378C-6181-4861-A9C5-8F75FE81FAAD}" destId="{CC4B5F4E-04CC-4FEC-82A0-0023092B4DDD}" srcOrd="2" destOrd="0" presId="urn:microsoft.com/office/officeart/2005/8/layout/vList3"/>
    <dgm:cxn modelId="{C7A9A4A4-1F37-4021-ACEE-63B1CB1AF4E9}" type="presParOf" srcId="{CC4B5F4E-04CC-4FEC-82A0-0023092B4DDD}" destId="{15FCA84F-08AC-4096-B1D9-8EA68FA7F9DA}" srcOrd="0" destOrd="0" presId="urn:microsoft.com/office/officeart/2005/8/layout/vList3"/>
    <dgm:cxn modelId="{A6B405DE-C88B-4061-9809-48859D874781}" type="presParOf" srcId="{CC4B5F4E-04CC-4FEC-82A0-0023092B4DDD}" destId="{A9DAC390-C0F6-46F5-9DB1-830AE2FF71F0}" srcOrd="1" destOrd="0" presId="urn:microsoft.com/office/officeart/2005/8/layout/vList3"/>
    <dgm:cxn modelId="{7BFBA9EB-B496-44DE-9851-CE077CB3DD46}" type="presParOf" srcId="{D5F8378C-6181-4861-A9C5-8F75FE81FAAD}" destId="{E0F839A7-F8FA-4292-91AF-70A2983EDC65}" srcOrd="3" destOrd="0" presId="urn:microsoft.com/office/officeart/2005/8/layout/vList3"/>
    <dgm:cxn modelId="{AEE02A1C-487B-4BC7-A399-B7D709E56273}" type="presParOf" srcId="{D5F8378C-6181-4861-A9C5-8F75FE81FAAD}" destId="{5BA0847A-0448-4FAB-A2F3-101D59D5D27F}" srcOrd="4" destOrd="0" presId="urn:microsoft.com/office/officeart/2005/8/layout/vList3"/>
    <dgm:cxn modelId="{A5547FED-4B28-4112-96D0-BBB1C5E754C4}" type="presParOf" srcId="{5BA0847A-0448-4FAB-A2F3-101D59D5D27F}" destId="{463282FA-FBB2-4F73-8C25-307586AA01F9}" srcOrd="0" destOrd="0" presId="urn:microsoft.com/office/officeart/2005/8/layout/vList3"/>
    <dgm:cxn modelId="{26C7ABAE-B741-4D6E-B3C3-8BDBAD63E286}" type="presParOf" srcId="{5BA0847A-0448-4FAB-A2F3-101D59D5D27F}" destId="{8D5E97AD-FC20-4CC7-8231-761920C9D9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FDF0D48-5378-4F62-9837-BB4D6222FF6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4A1CAC3-2526-46B5-B926-850ABA3CA9FB}">
      <dgm:prSet phldrT="[Text]"/>
      <dgm:spPr/>
      <dgm:t>
        <a:bodyPr/>
        <a:lstStyle/>
        <a:p>
          <a:r>
            <a:rPr lang="en-US" dirty="0" smtClean="0"/>
            <a:t>Warlocks</a:t>
          </a:r>
          <a:endParaRPr lang="en-US" dirty="0"/>
        </a:p>
      </dgm:t>
    </dgm:pt>
    <dgm:pt modelId="{26144AB3-CACF-4CDA-B086-8FDD81BA1A9C}" type="parTrans" cxnId="{3A6E485C-C572-4DC8-860D-1A1F3756F885}">
      <dgm:prSet/>
      <dgm:spPr/>
      <dgm:t>
        <a:bodyPr/>
        <a:lstStyle/>
        <a:p>
          <a:endParaRPr lang="en-US"/>
        </a:p>
      </dgm:t>
    </dgm:pt>
    <dgm:pt modelId="{D97F89FE-F0EF-41A5-AF63-3E5C141D24EF}" type="sibTrans" cxnId="{3A6E485C-C572-4DC8-860D-1A1F3756F885}">
      <dgm:prSet/>
      <dgm:spPr/>
      <dgm:t>
        <a:bodyPr/>
        <a:lstStyle/>
        <a:p>
          <a:endParaRPr lang="en-US"/>
        </a:p>
      </dgm:t>
    </dgm:pt>
    <dgm:pt modelId="{A347A47F-87E8-4473-8AD7-FD496C2F72F8}">
      <dgm:prSet phldrT="[Text]"/>
      <dgm:spPr/>
      <dgm:t>
        <a:bodyPr/>
        <a:lstStyle/>
        <a:p>
          <a:r>
            <a:rPr lang="en-US" dirty="0" smtClean="0"/>
            <a:t>Werewolves</a:t>
          </a:r>
          <a:endParaRPr lang="en-US" dirty="0"/>
        </a:p>
      </dgm:t>
    </dgm:pt>
    <dgm:pt modelId="{BB475614-D616-4F76-A018-20B99CA006CE}" type="parTrans" cxnId="{27FACD91-5051-467A-A2A1-B5F393A58186}">
      <dgm:prSet/>
      <dgm:spPr/>
      <dgm:t>
        <a:bodyPr/>
        <a:lstStyle/>
        <a:p>
          <a:endParaRPr lang="en-US"/>
        </a:p>
      </dgm:t>
    </dgm:pt>
    <dgm:pt modelId="{CFF05FFD-6F40-4E91-B40F-044DA481CEBF}" type="sibTrans" cxnId="{27FACD91-5051-467A-A2A1-B5F393A58186}">
      <dgm:prSet/>
      <dgm:spPr/>
      <dgm:t>
        <a:bodyPr/>
        <a:lstStyle/>
        <a:p>
          <a:endParaRPr lang="en-US"/>
        </a:p>
      </dgm:t>
    </dgm:pt>
    <dgm:pt modelId="{07E9E122-2295-4416-BFC6-569469D37CCE}">
      <dgm:prSet phldrT="[Text]"/>
      <dgm:spPr/>
      <dgm:t>
        <a:bodyPr/>
        <a:lstStyle/>
        <a:p>
          <a:r>
            <a:rPr lang="en-US" dirty="0" smtClean="0"/>
            <a:t>Faeries</a:t>
          </a:r>
          <a:endParaRPr lang="en-US" dirty="0"/>
        </a:p>
      </dgm:t>
    </dgm:pt>
    <dgm:pt modelId="{B7720050-2FCF-4575-A12C-FCDBB5B9895E}" type="parTrans" cxnId="{C8E15D0A-36D0-411D-BF04-F6A1D31C558C}">
      <dgm:prSet/>
      <dgm:spPr/>
      <dgm:t>
        <a:bodyPr/>
        <a:lstStyle/>
        <a:p>
          <a:endParaRPr lang="en-US"/>
        </a:p>
      </dgm:t>
    </dgm:pt>
    <dgm:pt modelId="{2CA45B88-FBD5-4AE0-8AFB-581ED16015D3}" type="sibTrans" cxnId="{C8E15D0A-36D0-411D-BF04-F6A1D31C558C}">
      <dgm:prSet/>
      <dgm:spPr/>
      <dgm:t>
        <a:bodyPr/>
        <a:lstStyle/>
        <a:p>
          <a:endParaRPr lang="en-US"/>
        </a:p>
      </dgm:t>
    </dgm:pt>
    <dgm:pt modelId="{C2D4A03D-DC66-49BF-94C1-065B95FF0BE1}">
      <dgm:prSet phldrT="[Text]"/>
      <dgm:spPr/>
      <dgm:t>
        <a:bodyPr/>
        <a:lstStyle/>
        <a:p>
          <a:r>
            <a:rPr lang="en-US" smtClean="0"/>
            <a:t>shadowhunters</a:t>
          </a:r>
          <a:endParaRPr lang="en-US" dirty="0"/>
        </a:p>
      </dgm:t>
    </dgm:pt>
    <dgm:pt modelId="{799ABCC0-307A-46AB-99BD-A648AB6DAB69}" type="parTrans" cxnId="{39123FC6-83C0-4837-8C0F-718D59C39825}">
      <dgm:prSet/>
      <dgm:spPr/>
      <dgm:t>
        <a:bodyPr/>
        <a:lstStyle/>
        <a:p>
          <a:endParaRPr lang="en-US"/>
        </a:p>
      </dgm:t>
    </dgm:pt>
    <dgm:pt modelId="{C7451A56-470A-4362-940F-658FCA87215A}" type="sibTrans" cxnId="{39123FC6-83C0-4837-8C0F-718D59C39825}">
      <dgm:prSet/>
      <dgm:spPr/>
      <dgm:t>
        <a:bodyPr/>
        <a:lstStyle/>
        <a:p>
          <a:endParaRPr lang="en-US"/>
        </a:p>
      </dgm:t>
    </dgm:pt>
    <dgm:pt modelId="{7D864D17-D863-4DA1-A524-E71AE641CC72}" type="pres">
      <dgm:prSet presAssocID="{EFDF0D48-5378-4F62-9837-BB4D6222FF63}" presName="linearFlow" presStyleCnt="0">
        <dgm:presLayoutVars>
          <dgm:dir/>
          <dgm:resizeHandles val="exact"/>
        </dgm:presLayoutVars>
      </dgm:prSet>
      <dgm:spPr/>
    </dgm:pt>
    <dgm:pt modelId="{CCF3CC37-6853-4452-917A-3F6150BECDC0}" type="pres">
      <dgm:prSet presAssocID="{24A1CAC3-2526-46B5-B926-850ABA3CA9FB}" presName="composite" presStyleCnt="0"/>
      <dgm:spPr/>
    </dgm:pt>
    <dgm:pt modelId="{EDA9DDB4-B807-44EA-9D23-B560848D17FB}" type="pres">
      <dgm:prSet presAssocID="{24A1CAC3-2526-46B5-B926-850ABA3CA9FB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E65C100-B5FF-45F8-8A2D-FCA8E81C909E}" type="pres">
      <dgm:prSet presAssocID="{24A1CAC3-2526-46B5-B926-850ABA3CA9FB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0A303-A48D-4F2C-97C7-93DC550AB154}" type="pres">
      <dgm:prSet presAssocID="{D97F89FE-F0EF-41A5-AF63-3E5C141D24EF}" presName="spacing" presStyleCnt="0"/>
      <dgm:spPr/>
    </dgm:pt>
    <dgm:pt modelId="{D3051264-87E5-4688-881A-E1E33536FD45}" type="pres">
      <dgm:prSet presAssocID="{A347A47F-87E8-4473-8AD7-FD496C2F72F8}" presName="composite" presStyleCnt="0"/>
      <dgm:spPr/>
    </dgm:pt>
    <dgm:pt modelId="{068D1F5F-CD45-49F9-B14A-6600DE13A6E7}" type="pres">
      <dgm:prSet presAssocID="{A347A47F-87E8-4473-8AD7-FD496C2F72F8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0369E3C-D683-4B69-83C4-47BBCCE3757E}" type="pres">
      <dgm:prSet presAssocID="{A347A47F-87E8-4473-8AD7-FD496C2F72F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8E8C7-D8AA-4EFA-91E0-B93213A81140}" type="pres">
      <dgm:prSet presAssocID="{CFF05FFD-6F40-4E91-B40F-044DA481CEBF}" presName="spacing" presStyleCnt="0"/>
      <dgm:spPr/>
    </dgm:pt>
    <dgm:pt modelId="{5D7419A0-EBE4-4309-883B-C755B033208E}" type="pres">
      <dgm:prSet presAssocID="{07E9E122-2295-4416-BFC6-569469D37CCE}" presName="composite" presStyleCnt="0"/>
      <dgm:spPr/>
    </dgm:pt>
    <dgm:pt modelId="{944D3303-2687-4CA1-B45B-931BFC47E2F6}" type="pres">
      <dgm:prSet presAssocID="{07E9E122-2295-4416-BFC6-569469D37CCE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53F48D3-EE0A-443B-A7B0-5872E220CF97}" type="pres">
      <dgm:prSet presAssocID="{07E9E122-2295-4416-BFC6-569469D37CCE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5691D-93E1-484C-852F-89A069B5C151}" type="pres">
      <dgm:prSet presAssocID="{2CA45B88-FBD5-4AE0-8AFB-581ED16015D3}" presName="spacing" presStyleCnt="0"/>
      <dgm:spPr/>
    </dgm:pt>
    <dgm:pt modelId="{8DFD52E2-9033-437F-AE56-41F3E55970E3}" type="pres">
      <dgm:prSet presAssocID="{C2D4A03D-DC66-49BF-94C1-065B95FF0BE1}" presName="composite" presStyleCnt="0"/>
      <dgm:spPr/>
    </dgm:pt>
    <dgm:pt modelId="{17660567-CEE6-479B-B971-37C5DEE20F45}" type="pres">
      <dgm:prSet presAssocID="{C2D4A03D-DC66-49BF-94C1-065B95FF0BE1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07BD6CD-78CC-4E71-9DD9-4DB042B692E9}" type="pres">
      <dgm:prSet presAssocID="{C2D4A03D-DC66-49BF-94C1-065B95FF0BE1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E15D0A-36D0-411D-BF04-F6A1D31C558C}" srcId="{EFDF0D48-5378-4F62-9837-BB4D6222FF63}" destId="{07E9E122-2295-4416-BFC6-569469D37CCE}" srcOrd="2" destOrd="0" parTransId="{B7720050-2FCF-4575-A12C-FCDBB5B9895E}" sibTransId="{2CA45B88-FBD5-4AE0-8AFB-581ED16015D3}"/>
    <dgm:cxn modelId="{3A6E485C-C572-4DC8-860D-1A1F3756F885}" srcId="{EFDF0D48-5378-4F62-9837-BB4D6222FF63}" destId="{24A1CAC3-2526-46B5-B926-850ABA3CA9FB}" srcOrd="0" destOrd="0" parTransId="{26144AB3-CACF-4CDA-B086-8FDD81BA1A9C}" sibTransId="{D97F89FE-F0EF-41A5-AF63-3E5C141D24EF}"/>
    <dgm:cxn modelId="{98B56FE1-DF45-4FB5-96E4-ABD988F56B70}" type="presOf" srcId="{C2D4A03D-DC66-49BF-94C1-065B95FF0BE1}" destId="{207BD6CD-78CC-4E71-9DD9-4DB042B692E9}" srcOrd="0" destOrd="0" presId="urn:microsoft.com/office/officeart/2005/8/layout/vList3"/>
    <dgm:cxn modelId="{BF481E1E-2AEB-4100-96A9-23187A438197}" type="presOf" srcId="{24A1CAC3-2526-46B5-B926-850ABA3CA9FB}" destId="{5E65C100-B5FF-45F8-8A2D-FCA8E81C909E}" srcOrd="0" destOrd="0" presId="urn:microsoft.com/office/officeart/2005/8/layout/vList3"/>
    <dgm:cxn modelId="{7B9CD593-F0F4-4452-99C4-071FEDE8FF4D}" type="presOf" srcId="{A347A47F-87E8-4473-8AD7-FD496C2F72F8}" destId="{60369E3C-D683-4B69-83C4-47BBCCE3757E}" srcOrd="0" destOrd="0" presId="urn:microsoft.com/office/officeart/2005/8/layout/vList3"/>
    <dgm:cxn modelId="{27FACD91-5051-467A-A2A1-B5F393A58186}" srcId="{EFDF0D48-5378-4F62-9837-BB4D6222FF63}" destId="{A347A47F-87E8-4473-8AD7-FD496C2F72F8}" srcOrd="1" destOrd="0" parTransId="{BB475614-D616-4F76-A018-20B99CA006CE}" sibTransId="{CFF05FFD-6F40-4E91-B40F-044DA481CEBF}"/>
    <dgm:cxn modelId="{324AD299-18FC-4E0E-9416-89D0F1AE7445}" type="presOf" srcId="{EFDF0D48-5378-4F62-9837-BB4D6222FF63}" destId="{7D864D17-D863-4DA1-A524-E71AE641CC72}" srcOrd="0" destOrd="0" presId="urn:microsoft.com/office/officeart/2005/8/layout/vList3"/>
    <dgm:cxn modelId="{39123FC6-83C0-4837-8C0F-718D59C39825}" srcId="{EFDF0D48-5378-4F62-9837-BB4D6222FF63}" destId="{C2D4A03D-DC66-49BF-94C1-065B95FF0BE1}" srcOrd="3" destOrd="0" parTransId="{799ABCC0-307A-46AB-99BD-A648AB6DAB69}" sibTransId="{C7451A56-470A-4362-940F-658FCA87215A}"/>
    <dgm:cxn modelId="{683FBE1D-7EBD-476D-9240-BCD9DBCDD7C0}" type="presOf" srcId="{07E9E122-2295-4416-BFC6-569469D37CCE}" destId="{B53F48D3-EE0A-443B-A7B0-5872E220CF97}" srcOrd="0" destOrd="0" presId="urn:microsoft.com/office/officeart/2005/8/layout/vList3"/>
    <dgm:cxn modelId="{8DB4D749-D032-4D61-8ED9-E72B4903B865}" type="presParOf" srcId="{7D864D17-D863-4DA1-A524-E71AE641CC72}" destId="{CCF3CC37-6853-4452-917A-3F6150BECDC0}" srcOrd="0" destOrd="0" presId="urn:microsoft.com/office/officeart/2005/8/layout/vList3"/>
    <dgm:cxn modelId="{3F22A58C-6C95-4C33-952E-FF158710ADF2}" type="presParOf" srcId="{CCF3CC37-6853-4452-917A-3F6150BECDC0}" destId="{EDA9DDB4-B807-44EA-9D23-B560848D17FB}" srcOrd="0" destOrd="0" presId="urn:microsoft.com/office/officeart/2005/8/layout/vList3"/>
    <dgm:cxn modelId="{E3C68B27-0213-4646-8DAD-FD3DF15A6116}" type="presParOf" srcId="{CCF3CC37-6853-4452-917A-3F6150BECDC0}" destId="{5E65C100-B5FF-45F8-8A2D-FCA8E81C909E}" srcOrd="1" destOrd="0" presId="urn:microsoft.com/office/officeart/2005/8/layout/vList3"/>
    <dgm:cxn modelId="{EC93AD8C-5332-4B82-BDD0-E6CC2771BB8F}" type="presParOf" srcId="{7D864D17-D863-4DA1-A524-E71AE641CC72}" destId="{F8A0A303-A48D-4F2C-97C7-93DC550AB154}" srcOrd="1" destOrd="0" presId="urn:microsoft.com/office/officeart/2005/8/layout/vList3"/>
    <dgm:cxn modelId="{A5FD64E6-0D0C-4828-99D3-7D2779DA124A}" type="presParOf" srcId="{7D864D17-D863-4DA1-A524-E71AE641CC72}" destId="{D3051264-87E5-4688-881A-E1E33536FD45}" srcOrd="2" destOrd="0" presId="urn:microsoft.com/office/officeart/2005/8/layout/vList3"/>
    <dgm:cxn modelId="{08120EE4-A6A4-4B28-A900-F696A5EC9F0E}" type="presParOf" srcId="{D3051264-87E5-4688-881A-E1E33536FD45}" destId="{068D1F5F-CD45-49F9-B14A-6600DE13A6E7}" srcOrd="0" destOrd="0" presId="urn:microsoft.com/office/officeart/2005/8/layout/vList3"/>
    <dgm:cxn modelId="{7872E045-132A-404E-90DC-B9E304CAF978}" type="presParOf" srcId="{D3051264-87E5-4688-881A-E1E33536FD45}" destId="{60369E3C-D683-4B69-83C4-47BBCCE3757E}" srcOrd="1" destOrd="0" presId="urn:microsoft.com/office/officeart/2005/8/layout/vList3"/>
    <dgm:cxn modelId="{5B02A37D-2892-4A62-9C7D-B012E6E39416}" type="presParOf" srcId="{7D864D17-D863-4DA1-A524-E71AE641CC72}" destId="{ED48E8C7-D8AA-4EFA-91E0-B93213A81140}" srcOrd="3" destOrd="0" presId="urn:microsoft.com/office/officeart/2005/8/layout/vList3"/>
    <dgm:cxn modelId="{9527BC4A-73A0-4938-B391-A662A0D02977}" type="presParOf" srcId="{7D864D17-D863-4DA1-A524-E71AE641CC72}" destId="{5D7419A0-EBE4-4309-883B-C755B033208E}" srcOrd="4" destOrd="0" presId="urn:microsoft.com/office/officeart/2005/8/layout/vList3"/>
    <dgm:cxn modelId="{02844BAF-D3F3-45A5-8EB4-91659A00A2A7}" type="presParOf" srcId="{5D7419A0-EBE4-4309-883B-C755B033208E}" destId="{944D3303-2687-4CA1-B45B-931BFC47E2F6}" srcOrd="0" destOrd="0" presId="urn:microsoft.com/office/officeart/2005/8/layout/vList3"/>
    <dgm:cxn modelId="{C7089235-0354-475D-A504-49B750546251}" type="presParOf" srcId="{5D7419A0-EBE4-4309-883B-C755B033208E}" destId="{B53F48D3-EE0A-443B-A7B0-5872E220CF97}" srcOrd="1" destOrd="0" presId="urn:microsoft.com/office/officeart/2005/8/layout/vList3"/>
    <dgm:cxn modelId="{B1603D3F-8A95-471B-AD19-D9066C3634CD}" type="presParOf" srcId="{7D864D17-D863-4DA1-A524-E71AE641CC72}" destId="{4F25691D-93E1-484C-852F-89A069B5C151}" srcOrd="5" destOrd="0" presId="urn:microsoft.com/office/officeart/2005/8/layout/vList3"/>
    <dgm:cxn modelId="{C66AE1C0-9C8C-40FA-B80C-EF51CF1EBF56}" type="presParOf" srcId="{7D864D17-D863-4DA1-A524-E71AE641CC72}" destId="{8DFD52E2-9033-437F-AE56-41F3E55970E3}" srcOrd="6" destOrd="0" presId="urn:microsoft.com/office/officeart/2005/8/layout/vList3"/>
    <dgm:cxn modelId="{690DA468-2BA7-4EB9-8ACD-361C3A8E9162}" type="presParOf" srcId="{8DFD52E2-9033-437F-AE56-41F3E55970E3}" destId="{17660567-CEE6-479B-B971-37C5DEE20F45}" srcOrd="0" destOrd="0" presId="urn:microsoft.com/office/officeart/2005/8/layout/vList3"/>
    <dgm:cxn modelId="{71772E5C-6D78-4C96-A135-0DD7F90D217C}" type="presParOf" srcId="{8DFD52E2-9033-437F-AE56-41F3E55970E3}" destId="{207BD6CD-78CC-4E71-9DD9-4DB042B692E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4ADCB21-97CA-48B1-A127-84828D8CF7E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701C9F6-606A-49F6-A9FF-6E49486437F8}">
      <dgm:prSet phldrT="[Text]"/>
      <dgm:spPr/>
      <dgm:t>
        <a:bodyPr/>
        <a:lstStyle/>
        <a:p>
          <a:r>
            <a:rPr lang="en-US" dirty="0" smtClean="0"/>
            <a:t>The Roses </a:t>
          </a:r>
          <a:endParaRPr lang="en-US" dirty="0"/>
        </a:p>
      </dgm:t>
    </dgm:pt>
    <dgm:pt modelId="{E67C7495-5CE5-46FD-AAD6-46256D51BFB4}" type="parTrans" cxnId="{0497AF9F-BE5E-4624-B5DD-8B0429DCE321}">
      <dgm:prSet/>
      <dgm:spPr/>
      <dgm:t>
        <a:bodyPr/>
        <a:lstStyle/>
        <a:p>
          <a:endParaRPr lang="en-US"/>
        </a:p>
      </dgm:t>
    </dgm:pt>
    <dgm:pt modelId="{CB2759CF-F901-42D0-968A-68C7A4376A75}" type="sibTrans" cxnId="{0497AF9F-BE5E-4624-B5DD-8B0429DCE321}">
      <dgm:prSet/>
      <dgm:spPr/>
      <dgm:t>
        <a:bodyPr/>
        <a:lstStyle/>
        <a:p>
          <a:endParaRPr lang="en-US"/>
        </a:p>
      </dgm:t>
    </dgm:pt>
    <dgm:pt modelId="{E4A48FDF-78DD-436D-A086-5786AC0F5DC7}">
      <dgm:prSet phldrT="[Text]"/>
      <dgm:spPr/>
      <dgm:t>
        <a:bodyPr/>
        <a:lstStyle/>
        <a:p>
          <a:r>
            <a:rPr lang="en-US" dirty="0" smtClean="0"/>
            <a:t>The Fairies</a:t>
          </a:r>
          <a:endParaRPr lang="en-US" dirty="0"/>
        </a:p>
      </dgm:t>
    </dgm:pt>
    <dgm:pt modelId="{D3BEA697-1CC8-4009-AFF6-DDAE08D7B267}" type="parTrans" cxnId="{4373F9EB-F762-4A8D-BDC1-B3A707458A2B}">
      <dgm:prSet/>
      <dgm:spPr/>
      <dgm:t>
        <a:bodyPr/>
        <a:lstStyle/>
        <a:p>
          <a:endParaRPr lang="en-US"/>
        </a:p>
      </dgm:t>
    </dgm:pt>
    <dgm:pt modelId="{6FA3766B-3254-49A3-8746-6F31B1B4119D}" type="sibTrans" cxnId="{4373F9EB-F762-4A8D-BDC1-B3A707458A2B}">
      <dgm:prSet/>
      <dgm:spPr/>
      <dgm:t>
        <a:bodyPr/>
        <a:lstStyle/>
        <a:p>
          <a:endParaRPr lang="en-US"/>
        </a:p>
      </dgm:t>
    </dgm:pt>
    <dgm:pt modelId="{E30170B0-06DD-4AA5-8B5A-D943CDEBB0DE}">
      <dgm:prSet phldrT="[Text]"/>
      <dgm:spPr/>
      <dgm:t>
        <a:bodyPr/>
        <a:lstStyle/>
        <a:p>
          <a:r>
            <a:rPr lang="en-US" dirty="0" smtClean="0"/>
            <a:t>The Midnight Flowers</a:t>
          </a:r>
          <a:endParaRPr lang="en-US" dirty="0"/>
        </a:p>
      </dgm:t>
    </dgm:pt>
    <dgm:pt modelId="{4A6DA585-4C30-42A1-A050-7E8704B7889B}" type="parTrans" cxnId="{FF71D82D-9194-4172-81C8-506521B6F5A0}">
      <dgm:prSet/>
      <dgm:spPr/>
      <dgm:t>
        <a:bodyPr/>
        <a:lstStyle/>
        <a:p>
          <a:endParaRPr lang="en-US"/>
        </a:p>
      </dgm:t>
    </dgm:pt>
    <dgm:pt modelId="{757B0A51-74BA-4F97-8ADB-75B0AAABC04F}" type="sibTrans" cxnId="{FF71D82D-9194-4172-81C8-506521B6F5A0}">
      <dgm:prSet/>
      <dgm:spPr/>
      <dgm:t>
        <a:bodyPr/>
        <a:lstStyle/>
        <a:p>
          <a:endParaRPr lang="en-US"/>
        </a:p>
      </dgm:t>
    </dgm:pt>
    <dgm:pt modelId="{D230649A-A6DB-408C-BF25-BDB8360BE5E4}" type="pres">
      <dgm:prSet presAssocID="{64ADCB21-97CA-48B1-A127-84828D8CF7E1}" presName="linearFlow" presStyleCnt="0">
        <dgm:presLayoutVars>
          <dgm:dir/>
          <dgm:resizeHandles val="exact"/>
        </dgm:presLayoutVars>
      </dgm:prSet>
      <dgm:spPr/>
    </dgm:pt>
    <dgm:pt modelId="{19570817-AF7B-4BF4-AA81-D93EF8EABCEE}" type="pres">
      <dgm:prSet presAssocID="{0701C9F6-606A-49F6-A9FF-6E49486437F8}" presName="composite" presStyleCnt="0"/>
      <dgm:spPr/>
    </dgm:pt>
    <dgm:pt modelId="{4F559D05-5773-4C58-9C28-8180BA65E94A}" type="pres">
      <dgm:prSet presAssocID="{0701C9F6-606A-49F6-A9FF-6E49486437F8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D084DB3-71A3-4675-AC1F-64DCE4D2E0E3}" type="pres">
      <dgm:prSet presAssocID="{0701C9F6-606A-49F6-A9FF-6E49486437F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54400-D476-4E93-81B2-157629046706}" type="pres">
      <dgm:prSet presAssocID="{CB2759CF-F901-42D0-968A-68C7A4376A75}" presName="spacing" presStyleCnt="0"/>
      <dgm:spPr/>
    </dgm:pt>
    <dgm:pt modelId="{A062E62B-F1E5-4CDB-984F-928DF2CB3DC5}" type="pres">
      <dgm:prSet presAssocID="{E4A48FDF-78DD-436D-A086-5786AC0F5DC7}" presName="composite" presStyleCnt="0"/>
      <dgm:spPr/>
    </dgm:pt>
    <dgm:pt modelId="{E6A53F83-066D-4F64-A8D0-EC2FE742ECCC}" type="pres">
      <dgm:prSet presAssocID="{E4A48FDF-78DD-436D-A086-5786AC0F5DC7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3C67CBB-CDEB-438B-9080-245151A58E83}" type="pres">
      <dgm:prSet presAssocID="{E4A48FDF-78DD-436D-A086-5786AC0F5DC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B57A1-C6A4-4CDB-B513-4F5E737B1A27}" type="pres">
      <dgm:prSet presAssocID="{6FA3766B-3254-49A3-8746-6F31B1B4119D}" presName="spacing" presStyleCnt="0"/>
      <dgm:spPr/>
    </dgm:pt>
    <dgm:pt modelId="{6715D7B1-9B0B-41D3-88B9-07BB15B1C72D}" type="pres">
      <dgm:prSet presAssocID="{E30170B0-06DD-4AA5-8B5A-D943CDEBB0DE}" presName="composite" presStyleCnt="0"/>
      <dgm:spPr/>
    </dgm:pt>
    <dgm:pt modelId="{FD7701EB-25A1-45F7-9556-AFAAFD185CA8}" type="pres">
      <dgm:prSet presAssocID="{E30170B0-06DD-4AA5-8B5A-D943CDEBB0DE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F7BFE26-3208-4853-9F2B-045B2D4E5C1F}" type="pres">
      <dgm:prSet presAssocID="{E30170B0-06DD-4AA5-8B5A-D943CDEBB0D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9E00C5-81F3-4A57-8D53-CE15B8F80353}" type="presOf" srcId="{0701C9F6-606A-49F6-A9FF-6E49486437F8}" destId="{ED084DB3-71A3-4675-AC1F-64DCE4D2E0E3}" srcOrd="0" destOrd="0" presId="urn:microsoft.com/office/officeart/2005/8/layout/vList3"/>
    <dgm:cxn modelId="{204434D6-E115-4ADC-B67C-87390FCC14BE}" type="presOf" srcId="{E30170B0-06DD-4AA5-8B5A-D943CDEBB0DE}" destId="{8F7BFE26-3208-4853-9F2B-045B2D4E5C1F}" srcOrd="0" destOrd="0" presId="urn:microsoft.com/office/officeart/2005/8/layout/vList3"/>
    <dgm:cxn modelId="{3047195A-E993-491F-9EC6-25B9A421E3D4}" type="presOf" srcId="{64ADCB21-97CA-48B1-A127-84828D8CF7E1}" destId="{D230649A-A6DB-408C-BF25-BDB8360BE5E4}" srcOrd="0" destOrd="0" presId="urn:microsoft.com/office/officeart/2005/8/layout/vList3"/>
    <dgm:cxn modelId="{4373F9EB-F762-4A8D-BDC1-B3A707458A2B}" srcId="{64ADCB21-97CA-48B1-A127-84828D8CF7E1}" destId="{E4A48FDF-78DD-436D-A086-5786AC0F5DC7}" srcOrd="1" destOrd="0" parTransId="{D3BEA697-1CC8-4009-AFF6-DDAE08D7B267}" sibTransId="{6FA3766B-3254-49A3-8746-6F31B1B4119D}"/>
    <dgm:cxn modelId="{0497AF9F-BE5E-4624-B5DD-8B0429DCE321}" srcId="{64ADCB21-97CA-48B1-A127-84828D8CF7E1}" destId="{0701C9F6-606A-49F6-A9FF-6E49486437F8}" srcOrd="0" destOrd="0" parTransId="{E67C7495-5CE5-46FD-AAD6-46256D51BFB4}" sibTransId="{CB2759CF-F901-42D0-968A-68C7A4376A75}"/>
    <dgm:cxn modelId="{FF71D82D-9194-4172-81C8-506521B6F5A0}" srcId="{64ADCB21-97CA-48B1-A127-84828D8CF7E1}" destId="{E30170B0-06DD-4AA5-8B5A-D943CDEBB0DE}" srcOrd="2" destOrd="0" parTransId="{4A6DA585-4C30-42A1-A050-7E8704B7889B}" sibTransId="{757B0A51-74BA-4F97-8ADB-75B0AAABC04F}"/>
    <dgm:cxn modelId="{5375958E-5659-428A-8322-2CE58E624AAB}" type="presOf" srcId="{E4A48FDF-78DD-436D-A086-5786AC0F5DC7}" destId="{63C67CBB-CDEB-438B-9080-245151A58E83}" srcOrd="0" destOrd="0" presId="urn:microsoft.com/office/officeart/2005/8/layout/vList3"/>
    <dgm:cxn modelId="{38618E1B-4907-497A-89AE-39EEB62AD7AD}" type="presParOf" srcId="{D230649A-A6DB-408C-BF25-BDB8360BE5E4}" destId="{19570817-AF7B-4BF4-AA81-D93EF8EABCEE}" srcOrd="0" destOrd="0" presId="urn:microsoft.com/office/officeart/2005/8/layout/vList3"/>
    <dgm:cxn modelId="{583BC450-843C-4FC5-AF99-90BC24C018E0}" type="presParOf" srcId="{19570817-AF7B-4BF4-AA81-D93EF8EABCEE}" destId="{4F559D05-5773-4C58-9C28-8180BA65E94A}" srcOrd="0" destOrd="0" presId="urn:microsoft.com/office/officeart/2005/8/layout/vList3"/>
    <dgm:cxn modelId="{D7E45187-E06D-41C2-B843-451A5618C492}" type="presParOf" srcId="{19570817-AF7B-4BF4-AA81-D93EF8EABCEE}" destId="{ED084DB3-71A3-4675-AC1F-64DCE4D2E0E3}" srcOrd="1" destOrd="0" presId="urn:microsoft.com/office/officeart/2005/8/layout/vList3"/>
    <dgm:cxn modelId="{09CFFEA6-C6F2-4625-A174-9C6823F201D0}" type="presParOf" srcId="{D230649A-A6DB-408C-BF25-BDB8360BE5E4}" destId="{BD854400-D476-4E93-81B2-157629046706}" srcOrd="1" destOrd="0" presId="urn:microsoft.com/office/officeart/2005/8/layout/vList3"/>
    <dgm:cxn modelId="{2C00E70F-6F72-49B1-971C-9611AE01D7B6}" type="presParOf" srcId="{D230649A-A6DB-408C-BF25-BDB8360BE5E4}" destId="{A062E62B-F1E5-4CDB-984F-928DF2CB3DC5}" srcOrd="2" destOrd="0" presId="urn:microsoft.com/office/officeart/2005/8/layout/vList3"/>
    <dgm:cxn modelId="{541AE39E-9DE5-41A9-8831-26C757D83FE7}" type="presParOf" srcId="{A062E62B-F1E5-4CDB-984F-928DF2CB3DC5}" destId="{E6A53F83-066D-4F64-A8D0-EC2FE742ECCC}" srcOrd="0" destOrd="0" presId="urn:microsoft.com/office/officeart/2005/8/layout/vList3"/>
    <dgm:cxn modelId="{E0AB510E-C60C-425D-A377-C80D841EF72B}" type="presParOf" srcId="{A062E62B-F1E5-4CDB-984F-928DF2CB3DC5}" destId="{63C67CBB-CDEB-438B-9080-245151A58E83}" srcOrd="1" destOrd="0" presId="urn:microsoft.com/office/officeart/2005/8/layout/vList3"/>
    <dgm:cxn modelId="{4A156486-9ABD-45EB-839A-3455211DB793}" type="presParOf" srcId="{D230649A-A6DB-408C-BF25-BDB8360BE5E4}" destId="{559B57A1-C6A4-4CDB-B513-4F5E737B1A27}" srcOrd="3" destOrd="0" presId="urn:microsoft.com/office/officeart/2005/8/layout/vList3"/>
    <dgm:cxn modelId="{44C84CDC-66E3-46BD-81D5-7903A91EB23D}" type="presParOf" srcId="{D230649A-A6DB-408C-BF25-BDB8360BE5E4}" destId="{6715D7B1-9B0B-41D3-88B9-07BB15B1C72D}" srcOrd="4" destOrd="0" presId="urn:microsoft.com/office/officeart/2005/8/layout/vList3"/>
    <dgm:cxn modelId="{540262FE-8889-455E-9D86-459FE00FBFBB}" type="presParOf" srcId="{6715D7B1-9B0B-41D3-88B9-07BB15B1C72D}" destId="{FD7701EB-25A1-45F7-9556-AFAAFD185CA8}" srcOrd="0" destOrd="0" presId="urn:microsoft.com/office/officeart/2005/8/layout/vList3"/>
    <dgm:cxn modelId="{66A4277B-06F6-4D36-83FB-9272EE585B8B}" type="presParOf" srcId="{6715D7B1-9B0B-41D3-88B9-07BB15B1C72D}" destId="{8F7BFE26-3208-4853-9F2B-045B2D4E5C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813E31F-7F3C-4205-B155-104CBF8AA47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89B2FCF-7B3E-46DD-965E-3C5AB9EAD825}">
      <dgm:prSet phldrT="[Text]"/>
      <dgm:spPr/>
      <dgm:t>
        <a:bodyPr/>
        <a:lstStyle/>
        <a:p>
          <a:r>
            <a:rPr lang="en-US" dirty="0" smtClean="0"/>
            <a:t>Set it free</a:t>
          </a:r>
          <a:endParaRPr lang="en-US" dirty="0"/>
        </a:p>
      </dgm:t>
    </dgm:pt>
    <dgm:pt modelId="{8BE3F044-60C1-4F3E-B59F-174014221AFD}" type="parTrans" cxnId="{05553801-90BE-49EC-B280-6316C37102B3}">
      <dgm:prSet/>
      <dgm:spPr/>
      <dgm:t>
        <a:bodyPr/>
        <a:lstStyle/>
        <a:p>
          <a:endParaRPr lang="en-US"/>
        </a:p>
      </dgm:t>
    </dgm:pt>
    <dgm:pt modelId="{EDA85DF7-CCFA-4089-B2D3-816DD3F66BB0}" type="sibTrans" cxnId="{05553801-90BE-49EC-B280-6316C37102B3}">
      <dgm:prSet/>
      <dgm:spPr/>
      <dgm:t>
        <a:bodyPr/>
        <a:lstStyle/>
        <a:p>
          <a:endParaRPr lang="en-US"/>
        </a:p>
      </dgm:t>
    </dgm:pt>
    <dgm:pt modelId="{15DE95F1-30CD-466A-97CB-364D96C35F44}">
      <dgm:prSet phldrT="[Text]"/>
      <dgm:spPr/>
      <dgm:t>
        <a:bodyPr/>
        <a:lstStyle/>
        <a:p>
          <a:r>
            <a:rPr lang="en-US" dirty="0" smtClean="0"/>
            <a:t>Broke it’s neck</a:t>
          </a:r>
          <a:endParaRPr lang="en-US" dirty="0"/>
        </a:p>
      </dgm:t>
    </dgm:pt>
    <dgm:pt modelId="{2A991BE5-82A3-45C5-BBA7-5F044272929A}" type="parTrans" cxnId="{0A36EC7E-C3AB-4408-8B0D-CAB78D7311A4}">
      <dgm:prSet/>
      <dgm:spPr/>
      <dgm:t>
        <a:bodyPr/>
        <a:lstStyle/>
        <a:p>
          <a:endParaRPr lang="en-US"/>
        </a:p>
      </dgm:t>
    </dgm:pt>
    <dgm:pt modelId="{AF7A2852-1F70-40F4-B551-F7125C20C46A}" type="sibTrans" cxnId="{0A36EC7E-C3AB-4408-8B0D-CAB78D7311A4}">
      <dgm:prSet/>
      <dgm:spPr/>
      <dgm:t>
        <a:bodyPr/>
        <a:lstStyle/>
        <a:p>
          <a:endParaRPr lang="en-US"/>
        </a:p>
      </dgm:t>
    </dgm:pt>
    <dgm:pt modelId="{9AFAF64F-103E-4EAD-B451-7CC65DCA3787}">
      <dgm:prSet phldrT="[Text]"/>
      <dgm:spPr/>
      <dgm:t>
        <a:bodyPr/>
        <a:lstStyle/>
        <a:p>
          <a:r>
            <a:rPr lang="en-US" dirty="0" smtClean="0"/>
            <a:t>Put it in a cage and kept it as a family pet</a:t>
          </a:r>
          <a:endParaRPr lang="en-US" dirty="0"/>
        </a:p>
      </dgm:t>
    </dgm:pt>
    <dgm:pt modelId="{6FE24892-C122-4A0C-B14C-BA70D449A03B}" type="parTrans" cxnId="{A1553968-126D-477B-8E82-79BF157888DE}">
      <dgm:prSet/>
      <dgm:spPr/>
      <dgm:t>
        <a:bodyPr/>
        <a:lstStyle/>
        <a:p>
          <a:endParaRPr lang="en-US"/>
        </a:p>
      </dgm:t>
    </dgm:pt>
    <dgm:pt modelId="{E2EC749B-9678-4243-A7C0-F966ABF9D8F2}" type="sibTrans" cxnId="{A1553968-126D-477B-8E82-79BF157888DE}">
      <dgm:prSet/>
      <dgm:spPr/>
      <dgm:t>
        <a:bodyPr/>
        <a:lstStyle/>
        <a:p>
          <a:endParaRPr lang="en-US"/>
        </a:p>
      </dgm:t>
    </dgm:pt>
    <dgm:pt modelId="{81023913-AABC-4676-A3BD-0C5B4020D227}" type="pres">
      <dgm:prSet presAssocID="{8813E31F-7F3C-4205-B155-104CBF8AA471}" presName="linearFlow" presStyleCnt="0">
        <dgm:presLayoutVars>
          <dgm:dir/>
          <dgm:resizeHandles val="exact"/>
        </dgm:presLayoutVars>
      </dgm:prSet>
      <dgm:spPr/>
    </dgm:pt>
    <dgm:pt modelId="{C412D6A5-4059-404C-B5CD-0B237D936EAC}" type="pres">
      <dgm:prSet presAssocID="{F89B2FCF-7B3E-46DD-965E-3C5AB9EAD825}" presName="composite" presStyleCnt="0"/>
      <dgm:spPr/>
    </dgm:pt>
    <dgm:pt modelId="{B53994CC-31DB-427A-BB77-97D727F785A2}" type="pres">
      <dgm:prSet presAssocID="{F89B2FCF-7B3E-46DD-965E-3C5AB9EAD825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49026CF-DCEA-45D9-8151-D16B2AD27638}" type="pres">
      <dgm:prSet presAssocID="{F89B2FCF-7B3E-46DD-965E-3C5AB9EAD82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E45C6-7C6C-4521-80EE-3595951B2F57}" type="pres">
      <dgm:prSet presAssocID="{EDA85DF7-CCFA-4089-B2D3-816DD3F66BB0}" presName="spacing" presStyleCnt="0"/>
      <dgm:spPr/>
    </dgm:pt>
    <dgm:pt modelId="{22C6985D-D7DA-4D36-B3F8-6CF1479E992C}" type="pres">
      <dgm:prSet presAssocID="{15DE95F1-30CD-466A-97CB-364D96C35F44}" presName="composite" presStyleCnt="0"/>
      <dgm:spPr/>
    </dgm:pt>
    <dgm:pt modelId="{CDDF95A3-D2F2-4FB1-8A10-D67277AB1F92}" type="pres">
      <dgm:prSet presAssocID="{15DE95F1-30CD-466A-97CB-364D96C35F44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C4230BD-54C7-47CC-B18B-10FA8B3A729E}" type="pres">
      <dgm:prSet presAssocID="{15DE95F1-30CD-466A-97CB-364D96C35F4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98D17-B732-486E-9BB0-0737F87F4246}" type="pres">
      <dgm:prSet presAssocID="{AF7A2852-1F70-40F4-B551-F7125C20C46A}" presName="spacing" presStyleCnt="0"/>
      <dgm:spPr/>
    </dgm:pt>
    <dgm:pt modelId="{14B7A7F4-6BA8-4593-A4A3-CAA8F22D40DC}" type="pres">
      <dgm:prSet presAssocID="{9AFAF64F-103E-4EAD-B451-7CC65DCA3787}" presName="composite" presStyleCnt="0"/>
      <dgm:spPr/>
    </dgm:pt>
    <dgm:pt modelId="{45C7CACE-4BE5-428F-88D2-B866907470B2}" type="pres">
      <dgm:prSet presAssocID="{9AFAF64F-103E-4EAD-B451-7CC65DCA3787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B403CC2-4F0B-477C-AABD-07680FA2DF9E}" type="pres">
      <dgm:prSet presAssocID="{9AFAF64F-103E-4EAD-B451-7CC65DCA378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F52423-BF7D-4CB1-BAB1-90AA0DAE4016}" type="presOf" srcId="{F89B2FCF-7B3E-46DD-965E-3C5AB9EAD825}" destId="{E49026CF-DCEA-45D9-8151-D16B2AD27638}" srcOrd="0" destOrd="0" presId="urn:microsoft.com/office/officeart/2005/8/layout/vList3"/>
    <dgm:cxn modelId="{8EA30378-D9EE-4A57-8AA3-28C1ECEAAB50}" type="presOf" srcId="{8813E31F-7F3C-4205-B155-104CBF8AA471}" destId="{81023913-AABC-4676-A3BD-0C5B4020D227}" srcOrd="0" destOrd="0" presId="urn:microsoft.com/office/officeart/2005/8/layout/vList3"/>
    <dgm:cxn modelId="{0A36EC7E-C3AB-4408-8B0D-CAB78D7311A4}" srcId="{8813E31F-7F3C-4205-B155-104CBF8AA471}" destId="{15DE95F1-30CD-466A-97CB-364D96C35F44}" srcOrd="1" destOrd="0" parTransId="{2A991BE5-82A3-45C5-BBA7-5F044272929A}" sibTransId="{AF7A2852-1F70-40F4-B551-F7125C20C46A}"/>
    <dgm:cxn modelId="{A1553968-126D-477B-8E82-79BF157888DE}" srcId="{8813E31F-7F3C-4205-B155-104CBF8AA471}" destId="{9AFAF64F-103E-4EAD-B451-7CC65DCA3787}" srcOrd="2" destOrd="0" parTransId="{6FE24892-C122-4A0C-B14C-BA70D449A03B}" sibTransId="{E2EC749B-9678-4243-A7C0-F966ABF9D8F2}"/>
    <dgm:cxn modelId="{2C984A7F-62E5-4CB7-B983-99874DF52A31}" type="presOf" srcId="{15DE95F1-30CD-466A-97CB-364D96C35F44}" destId="{FC4230BD-54C7-47CC-B18B-10FA8B3A729E}" srcOrd="0" destOrd="0" presId="urn:microsoft.com/office/officeart/2005/8/layout/vList3"/>
    <dgm:cxn modelId="{46BD0D6A-6921-4798-A3DC-B45E78A09DF0}" type="presOf" srcId="{9AFAF64F-103E-4EAD-B451-7CC65DCA3787}" destId="{3B403CC2-4F0B-477C-AABD-07680FA2DF9E}" srcOrd="0" destOrd="0" presId="urn:microsoft.com/office/officeart/2005/8/layout/vList3"/>
    <dgm:cxn modelId="{05553801-90BE-49EC-B280-6316C37102B3}" srcId="{8813E31F-7F3C-4205-B155-104CBF8AA471}" destId="{F89B2FCF-7B3E-46DD-965E-3C5AB9EAD825}" srcOrd="0" destOrd="0" parTransId="{8BE3F044-60C1-4F3E-B59F-174014221AFD}" sibTransId="{EDA85DF7-CCFA-4089-B2D3-816DD3F66BB0}"/>
    <dgm:cxn modelId="{7F47739B-04C6-41FF-89AF-4597B4ADFEC5}" type="presParOf" srcId="{81023913-AABC-4676-A3BD-0C5B4020D227}" destId="{C412D6A5-4059-404C-B5CD-0B237D936EAC}" srcOrd="0" destOrd="0" presId="urn:microsoft.com/office/officeart/2005/8/layout/vList3"/>
    <dgm:cxn modelId="{3537FA83-0F71-4E21-9636-8025E836D86D}" type="presParOf" srcId="{C412D6A5-4059-404C-B5CD-0B237D936EAC}" destId="{B53994CC-31DB-427A-BB77-97D727F785A2}" srcOrd="0" destOrd="0" presId="urn:microsoft.com/office/officeart/2005/8/layout/vList3"/>
    <dgm:cxn modelId="{D22D35A6-7487-4CB9-9DA0-D40E5166EACB}" type="presParOf" srcId="{C412D6A5-4059-404C-B5CD-0B237D936EAC}" destId="{E49026CF-DCEA-45D9-8151-D16B2AD27638}" srcOrd="1" destOrd="0" presId="urn:microsoft.com/office/officeart/2005/8/layout/vList3"/>
    <dgm:cxn modelId="{471A6B67-CF10-4274-9A2D-27A9454F47A4}" type="presParOf" srcId="{81023913-AABC-4676-A3BD-0C5B4020D227}" destId="{AC5E45C6-7C6C-4521-80EE-3595951B2F57}" srcOrd="1" destOrd="0" presId="urn:microsoft.com/office/officeart/2005/8/layout/vList3"/>
    <dgm:cxn modelId="{367F6C84-FE17-4255-AFC8-98EE53388FD3}" type="presParOf" srcId="{81023913-AABC-4676-A3BD-0C5B4020D227}" destId="{22C6985D-D7DA-4D36-B3F8-6CF1479E992C}" srcOrd="2" destOrd="0" presId="urn:microsoft.com/office/officeart/2005/8/layout/vList3"/>
    <dgm:cxn modelId="{85E00AA7-697A-4A11-86E1-4A839F999BA9}" type="presParOf" srcId="{22C6985D-D7DA-4D36-B3F8-6CF1479E992C}" destId="{CDDF95A3-D2F2-4FB1-8A10-D67277AB1F92}" srcOrd="0" destOrd="0" presId="urn:microsoft.com/office/officeart/2005/8/layout/vList3"/>
    <dgm:cxn modelId="{06770A8D-9C1D-47CE-9277-001C06ABA8AA}" type="presParOf" srcId="{22C6985D-D7DA-4D36-B3F8-6CF1479E992C}" destId="{FC4230BD-54C7-47CC-B18B-10FA8B3A729E}" srcOrd="1" destOrd="0" presId="urn:microsoft.com/office/officeart/2005/8/layout/vList3"/>
    <dgm:cxn modelId="{F6389300-3C40-4EA2-AF54-B9A83DA2C943}" type="presParOf" srcId="{81023913-AABC-4676-A3BD-0C5B4020D227}" destId="{E8198D17-B732-486E-9BB0-0737F87F4246}" srcOrd="3" destOrd="0" presId="urn:microsoft.com/office/officeart/2005/8/layout/vList3"/>
    <dgm:cxn modelId="{095C8709-2107-430F-9351-75CE35012530}" type="presParOf" srcId="{81023913-AABC-4676-A3BD-0C5B4020D227}" destId="{14B7A7F4-6BA8-4593-A4A3-CAA8F22D40DC}" srcOrd="4" destOrd="0" presId="urn:microsoft.com/office/officeart/2005/8/layout/vList3"/>
    <dgm:cxn modelId="{A041C2C2-DE78-4B94-A245-458382E28CC7}" type="presParOf" srcId="{14B7A7F4-6BA8-4593-A4A3-CAA8F22D40DC}" destId="{45C7CACE-4BE5-428F-88D2-B866907470B2}" srcOrd="0" destOrd="0" presId="urn:microsoft.com/office/officeart/2005/8/layout/vList3"/>
    <dgm:cxn modelId="{D6DB15C8-4F7C-402D-96F4-346D3B70A5A6}" type="presParOf" srcId="{14B7A7F4-6BA8-4593-A4A3-CAA8F22D40DC}" destId="{3B403CC2-4F0B-477C-AABD-07680FA2DF9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BF969B1-D110-41DC-9695-3EEB2EC6240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00CEC89-C30E-4824-8597-99A1D1B0A145}">
      <dgm:prSet phldrT="[Text]"/>
      <dgm:spPr/>
      <dgm:t>
        <a:bodyPr/>
        <a:lstStyle/>
        <a:p>
          <a:r>
            <a:rPr lang="en-US" dirty="0" smtClean="0"/>
            <a:t>She realizes where she can hide stuff from her mom</a:t>
          </a:r>
          <a:endParaRPr lang="en-US" dirty="0"/>
        </a:p>
      </dgm:t>
    </dgm:pt>
    <dgm:pt modelId="{FD47DBBF-8052-42C3-9DA8-825EE622EDAA}" type="parTrans" cxnId="{8B03230C-9359-4934-8554-E41141CD649A}">
      <dgm:prSet/>
      <dgm:spPr/>
      <dgm:t>
        <a:bodyPr/>
        <a:lstStyle/>
        <a:p>
          <a:endParaRPr lang="en-US"/>
        </a:p>
      </dgm:t>
    </dgm:pt>
    <dgm:pt modelId="{218A1603-A621-4B29-82A2-0C4779B890B9}" type="sibTrans" cxnId="{8B03230C-9359-4934-8554-E41141CD649A}">
      <dgm:prSet/>
      <dgm:spPr/>
      <dgm:t>
        <a:bodyPr/>
        <a:lstStyle/>
        <a:p>
          <a:endParaRPr lang="en-US"/>
        </a:p>
      </dgm:t>
    </dgm:pt>
    <dgm:pt modelId="{3897F002-0A36-49C3-863E-13E8134537C6}">
      <dgm:prSet phldrT="[Text]"/>
      <dgm:spPr/>
      <dgm:t>
        <a:bodyPr/>
        <a:lstStyle/>
        <a:p>
          <a:r>
            <a:rPr lang="en-US" dirty="0" smtClean="0"/>
            <a:t>She realizes where valentine might have kept a secret</a:t>
          </a:r>
          <a:endParaRPr lang="en-US" dirty="0"/>
        </a:p>
      </dgm:t>
    </dgm:pt>
    <dgm:pt modelId="{08C9260E-4AF5-4015-9FA1-6E711B79129E}" type="parTrans" cxnId="{BE91E487-17ED-4111-A2DA-7ADDE9D20E23}">
      <dgm:prSet/>
      <dgm:spPr/>
      <dgm:t>
        <a:bodyPr/>
        <a:lstStyle/>
        <a:p>
          <a:endParaRPr lang="en-US"/>
        </a:p>
      </dgm:t>
    </dgm:pt>
    <dgm:pt modelId="{C706C559-7567-48C6-B873-35FBB2D51120}" type="sibTrans" cxnId="{BE91E487-17ED-4111-A2DA-7ADDE9D20E23}">
      <dgm:prSet/>
      <dgm:spPr/>
      <dgm:t>
        <a:bodyPr/>
        <a:lstStyle/>
        <a:p>
          <a:endParaRPr lang="en-US"/>
        </a:p>
      </dgm:t>
    </dgm:pt>
    <dgm:pt modelId="{FA91C31A-7E92-45C2-80AE-74F1E3F03A41}">
      <dgm:prSet phldrT="[Text]"/>
      <dgm:spPr/>
      <dgm:t>
        <a:bodyPr/>
        <a:lstStyle/>
        <a:p>
          <a:r>
            <a:rPr lang="en-US" dirty="0" smtClean="0"/>
            <a:t>She realizes that the mortal cup is in </a:t>
          </a:r>
          <a:r>
            <a:rPr lang="en-US" dirty="0" err="1" smtClean="0"/>
            <a:t>madame</a:t>
          </a:r>
          <a:r>
            <a:rPr lang="en-US" dirty="0" smtClean="0"/>
            <a:t> </a:t>
          </a:r>
          <a:r>
            <a:rPr lang="en-US" dirty="0" err="1" smtClean="0"/>
            <a:t>dorothea’s</a:t>
          </a:r>
          <a:r>
            <a:rPr lang="en-US" dirty="0" smtClean="0"/>
            <a:t> tarot deck</a:t>
          </a:r>
          <a:endParaRPr lang="en-US" dirty="0"/>
        </a:p>
      </dgm:t>
    </dgm:pt>
    <dgm:pt modelId="{66837CDF-6F37-4387-AF1E-5A79F7026139}" type="parTrans" cxnId="{F2866C1F-7EED-40CB-910C-3BB4F7BC4C9F}">
      <dgm:prSet/>
      <dgm:spPr/>
      <dgm:t>
        <a:bodyPr/>
        <a:lstStyle/>
        <a:p>
          <a:endParaRPr lang="en-US"/>
        </a:p>
      </dgm:t>
    </dgm:pt>
    <dgm:pt modelId="{E2A1F050-686F-476F-BAA3-CE7311436906}" type="sibTrans" cxnId="{F2866C1F-7EED-40CB-910C-3BB4F7BC4C9F}">
      <dgm:prSet/>
      <dgm:spPr/>
      <dgm:t>
        <a:bodyPr/>
        <a:lstStyle/>
        <a:p>
          <a:endParaRPr lang="en-US"/>
        </a:p>
      </dgm:t>
    </dgm:pt>
    <dgm:pt modelId="{6ABFB587-DBBE-49D4-B1AA-35053B2F1D2E}" type="pres">
      <dgm:prSet presAssocID="{BBF969B1-D110-41DC-9695-3EEB2EC62405}" presName="linearFlow" presStyleCnt="0">
        <dgm:presLayoutVars>
          <dgm:dir/>
          <dgm:resizeHandles val="exact"/>
        </dgm:presLayoutVars>
      </dgm:prSet>
      <dgm:spPr/>
    </dgm:pt>
    <dgm:pt modelId="{E1F3BE75-1C50-4D87-9265-A0E72613C651}" type="pres">
      <dgm:prSet presAssocID="{000CEC89-C30E-4824-8597-99A1D1B0A145}" presName="composite" presStyleCnt="0"/>
      <dgm:spPr/>
    </dgm:pt>
    <dgm:pt modelId="{E13D2A92-9378-412A-B816-F623A52CF94F}" type="pres">
      <dgm:prSet presAssocID="{000CEC89-C30E-4824-8597-99A1D1B0A145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CF6BC07-3859-4D9E-8832-61CBB9F30176}" type="pres">
      <dgm:prSet presAssocID="{000CEC89-C30E-4824-8597-99A1D1B0A14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76518-4588-403F-ABDB-3C0873A6887F}" type="pres">
      <dgm:prSet presAssocID="{218A1603-A621-4B29-82A2-0C4779B890B9}" presName="spacing" presStyleCnt="0"/>
      <dgm:spPr/>
    </dgm:pt>
    <dgm:pt modelId="{6D666110-9360-4272-A9B9-DEE1006489DF}" type="pres">
      <dgm:prSet presAssocID="{3897F002-0A36-49C3-863E-13E8134537C6}" presName="composite" presStyleCnt="0"/>
      <dgm:spPr/>
    </dgm:pt>
    <dgm:pt modelId="{62D815F3-E67C-4EFC-9C65-1EE320D74DBF}" type="pres">
      <dgm:prSet presAssocID="{3897F002-0A36-49C3-863E-13E8134537C6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637D4D0-1C2E-4973-9F94-B531E50616E7}" type="pres">
      <dgm:prSet presAssocID="{3897F002-0A36-49C3-863E-13E8134537C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C7034-C1C8-4A9D-B09A-4EC1BBC63D9D}" type="pres">
      <dgm:prSet presAssocID="{C706C559-7567-48C6-B873-35FBB2D51120}" presName="spacing" presStyleCnt="0"/>
      <dgm:spPr/>
    </dgm:pt>
    <dgm:pt modelId="{9F26827B-2A13-42CB-BA84-459DC85A6F3C}" type="pres">
      <dgm:prSet presAssocID="{FA91C31A-7E92-45C2-80AE-74F1E3F03A41}" presName="composite" presStyleCnt="0"/>
      <dgm:spPr/>
    </dgm:pt>
    <dgm:pt modelId="{E6456904-35AA-4016-B50F-7A1865F198A9}" type="pres">
      <dgm:prSet presAssocID="{FA91C31A-7E92-45C2-80AE-74F1E3F03A41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62689AE-BD34-4EC2-B626-4187151D5CA8}" type="pres">
      <dgm:prSet presAssocID="{FA91C31A-7E92-45C2-80AE-74F1E3F03A4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4E1262-404B-4D43-9669-D1BAC4C6EAA3}" type="presOf" srcId="{FA91C31A-7E92-45C2-80AE-74F1E3F03A41}" destId="{462689AE-BD34-4EC2-B626-4187151D5CA8}" srcOrd="0" destOrd="0" presId="urn:microsoft.com/office/officeart/2005/8/layout/vList3"/>
    <dgm:cxn modelId="{49EC3A11-00B0-44DE-9FB5-B503CFC286B6}" type="presOf" srcId="{000CEC89-C30E-4824-8597-99A1D1B0A145}" destId="{DCF6BC07-3859-4D9E-8832-61CBB9F30176}" srcOrd="0" destOrd="0" presId="urn:microsoft.com/office/officeart/2005/8/layout/vList3"/>
    <dgm:cxn modelId="{BE91E487-17ED-4111-A2DA-7ADDE9D20E23}" srcId="{BBF969B1-D110-41DC-9695-3EEB2EC62405}" destId="{3897F002-0A36-49C3-863E-13E8134537C6}" srcOrd="1" destOrd="0" parTransId="{08C9260E-4AF5-4015-9FA1-6E711B79129E}" sibTransId="{C706C559-7567-48C6-B873-35FBB2D51120}"/>
    <dgm:cxn modelId="{879B776D-C6D7-4BED-9DFB-D86A8912B4D0}" type="presOf" srcId="{3897F002-0A36-49C3-863E-13E8134537C6}" destId="{0637D4D0-1C2E-4973-9F94-B531E50616E7}" srcOrd="0" destOrd="0" presId="urn:microsoft.com/office/officeart/2005/8/layout/vList3"/>
    <dgm:cxn modelId="{8B03230C-9359-4934-8554-E41141CD649A}" srcId="{BBF969B1-D110-41DC-9695-3EEB2EC62405}" destId="{000CEC89-C30E-4824-8597-99A1D1B0A145}" srcOrd="0" destOrd="0" parTransId="{FD47DBBF-8052-42C3-9DA8-825EE622EDAA}" sibTransId="{218A1603-A621-4B29-82A2-0C4779B890B9}"/>
    <dgm:cxn modelId="{E0E31F30-F377-43D1-8A1D-726BFBC5C615}" type="presOf" srcId="{BBF969B1-D110-41DC-9695-3EEB2EC62405}" destId="{6ABFB587-DBBE-49D4-B1AA-35053B2F1D2E}" srcOrd="0" destOrd="0" presId="urn:microsoft.com/office/officeart/2005/8/layout/vList3"/>
    <dgm:cxn modelId="{F2866C1F-7EED-40CB-910C-3BB4F7BC4C9F}" srcId="{BBF969B1-D110-41DC-9695-3EEB2EC62405}" destId="{FA91C31A-7E92-45C2-80AE-74F1E3F03A41}" srcOrd="2" destOrd="0" parTransId="{66837CDF-6F37-4387-AF1E-5A79F7026139}" sibTransId="{E2A1F050-686F-476F-BAA3-CE7311436906}"/>
    <dgm:cxn modelId="{6C5AEEB4-1E70-4794-B83F-95EA7627361B}" type="presParOf" srcId="{6ABFB587-DBBE-49D4-B1AA-35053B2F1D2E}" destId="{E1F3BE75-1C50-4D87-9265-A0E72613C651}" srcOrd="0" destOrd="0" presId="urn:microsoft.com/office/officeart/2005/8/layout/vList3"/>
    <dgm:cxn modelId="{391C18B8-905A-4FD2-81DD-357605ADD464}" type="presParOf" srcId="{E1F3BE75-1C50-4D87-9265-A0E72613C651}" destId="{E13D2A92-9378-412A-B816-F623A52CF94F}" srcOrd="0" destOrd="0" presId="urn:microsoft.com/office/officeart/2005/8/layout/vList3"/>
    <dgm:cxn modelId="{57857722-2FAF-4B18-BFF5-A8550029FD59}" type="presParOf" srcId="{E1F3BE75-1C50-4D87-9265-A0E72613C651}" destId="{DCF6BC07-3859-4D9E-8832-61CBB9F30176}" srcOrd="1" destOrd="0" presId="urn:microsoft.com/office/officeart/2005/8/layout/vList3"/>
    <dgm:cxn modelId="{E2AD1B71-EB1B-444C-98BA-107AFF8152F7}" type="presParOf" srcId="{6ABFB587-DBBE-49D4-B1AA-35053B2F1D2E}" destId="{57C76518-4588-403F-ABDB-3C0873A6887F}" srcOrd="1" destOrd="0" presId="urn:microsoft.com/office/officeart/2005/8/layout/vList3"/>
    <dgm:cxn modelId="{CCF68211-3478-45C7-8970-7EABEB8F573A}" type="presParOf" srcId="{6ABFB587-DBBE-49D4-B1AA-35053B2F1D2E}" destId="{6D666110-9360-4272-A9B9-DEE1006489DF}" srcOrd="2" destOrd="0" presId="urn:microsoft.com/office/officeart/2005/8/layout/vList3"/>
    <dgm:cxn modelId="{6991A31A-583F-42C6-8F6A-FDE871A56AEF}" type="presParOf" srcId="{6D666110-9360-4272-A9B9-DEE1006489DF}" destId="{62D815F3-E67C-4EFC-9C65-1EE320D74DBF}" srcOrd="0" destOrd="0" presId="urn:microsoft.com/office/officeart/2005/8/layout/vList3"/>
    <dgm:cxn modelId="{6D2CCFA9-7DE5-4CDD-A3E9-20DD8915E101}" type="presParOf" srcId="{6D666110-9360-4272-A9B9-DEE1006489DF}" destId="{0637D4D0-1C2E-4973-9F94-B531E50616E7}" srcOrd="1" destOrd="0" presId="urn:microsoft.com/office/officeart/2005/8/layout/vList3"/>
    <dgm:cxn modelId="{EB610C40-9506-4218-9372-D7941F8BC275}" type="presParOf" srcId="{6ABFB587-DBBE-49D4-B1AA-35053B2F1D2E}" destId="{C21C7034-C1C8-4A9D-B09A-4EC1BBC63D9D}" srcOrd="3" destOrd="0" presId="urn:microsoft.com/office/officeart/2005/8/layout/vList3"/>
    <dgm:cxn modelId="{4E1BAC72-F5F1-4D6A-8625-A5F8AEE234B2}" type="presParOf" srcId="{6ABFB587-DBBE-49D4-B1AA-35053B2F1D2E}" destId="{9F26827B-2A13-42CB-BA84-459DC85A6F3C}" srcOrd="4" destOrd="0" presId="urn:microsoft.com/office/officeart/2005/8/layout/vList3"/>
    <dgm:cxn modelId="{4D88807C-F2C2-42F9-B5C9-F92D43517F20}" type="presParOf" srcId="{9F26827B-2A13-42CB-BA84-459DC85A6F3C}" destId="{E6456904-35AA-4016-B50F-7A1865F198A9}" srcOrd="0" destOrd="0" presId="urn:microsoft.com/office/officeart/2005/8/layout/vList3"/>
    <dgm:cxn modelId="{B3A7A509-7D33-4342-982A-270936EEFA6A}" type="presParOf" srcId="{9F26827B-2A13-42CB-BA84-459DC85A6F3C}" destId="{462689AE-BD34-4EC2-B626-4187151D5CA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D742E8A-C37A-4936-8989-5F54C3D4BB3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6199F3D-646F-4005-9505-B1EA6195EE51}">
      <dgm:prSet phldrT="[Text]"/>
      <dgm:spPr/>
      <dgm:t>
        <a:bodyPr/>
        <a:lstStyle/>
        <a:p>
          <a:r>
            <a:rPr lang="en-US" dirty="0" smtClean="0"/>
            <a:t>Simon shoots the skylight with the bow</a:t>
          </a:r>
          <a:endParaRPr lang="en-US" dirty="0"/>
        </a:p>
      </dgm:t>
    </dgm:pt>
    <dgm:pt modelId="{C77F8A7D-E2EE-4156-AF43-719809F81570}" type="parTrans" cxnId="{8C6E9479-0531-47E2-9370-C7A221D93F2C}">
      <dgm:prSet/>
      <dgm:spPr/>
      <dgm:t>
        <a:bodyPr/>
        <a:lstStyle/>
        <a:p>
          <a:endParaRPr lang="en-US"/>
        </a:p>
      </dgm:t>
    </dgm:pt>
    <dgm:pt modelId="{E89B6E93-815F-4A8B-90DD-91C5C42C38B7}" type="sibTrans" cxnId="{8C6E9479-0531-47E2-9370-C7A221D93F2C}">
      <dgm:prSet/>
      <dgm:spPr/>
      <dgm:t>
        <a:bodyPr/>
        <a:lstStyle/>
        <a:p>
          <a:endParaRPr lang="en-US"/>
        </a:p>
      </dgm:t>
    </dgm:pt>
    <dgm:pt modelId="{A80EAA8F-62B4-4974-945E-8A733AD8FAC3}">
      <dgm:prSet phldrT="[Text]"/>
      <dgm:spPr/>
      <dgm:t>
        <a:bodyPr/>
        <a:lstStyle/>
        <a:p>
          <a:r>
            <a:rPr lang="en-US" dirty="0" smtClean="0"/>
            <a:t>Isabelle stabs it with a seraph blade</a:t>
          </a:r>
          <a:endParaRPr lang="en-US" dirty="0"/>
        </a:p>
      </dgm:t>
    </dgm:pt>
    <dgm:pt modelId="{304B2B97-2D1F-4A22-B339-EAADF5A57DE9}" type="parTrans" cxnId="{F860EDA0-5440-40CD-BF44-4C9931DF91E5}">
      <dgm:prSet/>
      <dgm:spPr/>
      <dgm:t>
        <a:bodyPr/>
        <a:lstStyle/>
        <a:p>
          <a:endParaRPr lang="en-US"/>
        </a:p>
      </dgm:t>
    </dgm:pt>
    <dgm:pt modelId="{054FC917-277B-4F73-9BEA-52414606DC1C}" type="sibTrans" cxnId="{F860EDA0-5440-40CD-BF44-4C9931DF91E5}">
      <dgm:prSet/>
      <dgm:spPr/>
      <dgm:t>
        <a:bodyPr/>
        <a:lstStyle/>
        <a:p>
          <a:endParaRPr lang="en-US"/>
        </a:p>
      </dgm:t>
    </dgm:pt>
    <dgm:pt modelId="{E49C30AD-1D75-44AF-959E-5F379631116C}">
      <dgm:prSet phldrT="[Text]"/>
      <dgm:spPr/>
      <dgm:t>
        <a:bodyPr/>
        <a:lstStyle/>
        <a:p>
          <a:r>
            <a:rPr lang="en-US" dirty="0" smtClean="0"/>
            <a:t>Jace kills it by using his stele to make burns and runes on its skin</a:t>
          </a:r>
          <a:endParaRPr lang="en-US" dirty="0"/>
        </a:p>
      </dgm:t>
    </dgm:pt>
    <dgm:pt modelId="{1FAEDDC5-0509-4A7C-BA00-D7F0D89FD357}" type="parTrans" cxnId="{A47A4C6F-E831-48A9-AA3F-20EEA2D6A400}">
      <dgm:prSet/>
      <dgm:spPr/>
      <dgm:t>
        <a:bodyPr/>
        <a:lstStyle/>
        <a:p>
          <a:endParaRPr lang="en-US"/>
        </a:p>
      </dgm:t>
    </dgm:pt>
    <dgm:pt modelId="{DFABEB7F-55B6-4225-A25D-5927D6E29B40}" type="sibTrans" cxnId="{A47A4C6F-E831-48A9-AA3F-20EEA2D6A400}">
      <dgm:prSet/>
      <dgm:spPr/>
      <dgm:t>
        <a:bodyPr/>
        <a:lstStyle/>
        <a:p>
          <a:endParaRPr lang="en-US"/>
        </a:p>
      </dgm:t>
    </dgm:pt>
    <dgm:pt modelId="{DE06DAB3-9C1B-4228-9203-28EDEC02C856}" type="pres">
      <dgm:prSet presAssocID="{7D742E8A-C37A-4936-8989-5F54C3D4BB31}" presName="linearFlow" presStyleCnt="0">
        <dgm:presLayoutVars>
          <dgm:dir/>
          <dgm:resizeHandles val="exact"/>
        </dgm:presLayoutVars>
      </dgm:prSet>
      <dgm:spPr/>
    </dgm:pt>
    <dgm:pt modelId="{2282ADF6-8E66-4085-BB0F-0E03F540D29F}" type="pres">
      <dgm:prSet presAssocID="{D6199F3D-646F-4005-9505-B1EA6195EE51}" presName="composite" presStyleCnt="0"/>
      <dgm:spPr/>
    </dgm:pt>
    <dgm:pt modelId="{56D786E7-31EA-45F7-92BD-221A7A466B32}" type="pres">
      <dgm:prSet presAssocID="{D6199F3D-646F-4005-9505-B1EA6195EE51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71656AC-55E6-4D3A-A8FE-55BDC121B885}" type="pres">
      <dgm:prSet presAssocID="{D6199F3D-646F-4005-9505-B1EA6195EE5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5E5BA-1F15-4C64-8E7C-4712EED28C5E}" type="pres">
      <dgm:prSet presAssocID="{E89B6E93-815F-4A8B-90DD-91C5C42C38B7}" presName="spacing" presStyleCnt="0"/>
      <dgm:spPr/>
    </dgm:pt>
    <dgm:pt modelId="{0958F159-FA8C-4961-AC8F-E374E2641E88}" type="pres">
      <dgm:prSet presAssocID="{A80EAA8F-62B4-4974-945E-8A733AD8FAC3}" presName="composite" presStyleCnt="0"/>
      <dgm:spPr/>
    </dgm:pt>
    <dgm:pt modelId="{5D8FDD39-FABF-4A4C-A9C8-E44B9E3A3D86}" type="pres">
      <dgm:prSet presAssocID="{A80EAA8F-62B4-4974-945E-8A733AD8FAC3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8026A34-370B-40C9-A389-ED72184AD4EE}" type="pres">
      <dgm:prSet presAssocID="{A80EAA8F-62B4-4974-945E-8A733AD8FAC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F12A7-BF52-4E8A-B9B1-E33DA35717A3}" type="pres">
      <dgm:prSet presAssocID="{054FC917-277B-4F73-9BEA-52414606DC1C}" presName="spacing" presStyleCnt="0"/>
      <dgm:spPr/>
    </dgm:pt>
    <dgm:pt modelId="{CC243C2A-5871-40C3-981E-43D2F44FCA63}" type="pres">
      <dgm:prSet presAssocID="{E49C30AD-1D75-44AF-959E-5F379631116C}" presName="composite" presStyleCnt="0"/>
      <dgm:spPr/>
    </dgm:pt>
    <dgm:pt modelId="{50E7F3DD-E9EB-4D58-B13D-77E86DCA1B8F}" type="pres">
      <dgm:prSet presAssocID="{E49C30AD-1D75-44AF-959E-5F379631116C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1B3AA0A-BAAD-4B54-A011-8F2C67D95BA8}" type="pres">
      <dgm:prSet presAssocID="{E49C30AD-1D75-44AF-959E-5F379631116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7A4C6F-E831-48A9-AA3F-20EEA2D6A400}" srcId="{7D742E8A-C37A-4936-8989-5F54C3D4BB31}" destId="{E49C30AD-1D75-44AF-959E-5F379631116C}" srcOrd="2" destOrd="0" parTransId="{1FAEDDC5-0509-4A7C-BA00-D7F0D89FD357}" sibTransId="{DFABEB7F-55B6-4225-A25D-5927D6E29B40}"/>
    <dgm:cxn modelId="{1B7B5EA8-FD1F-41DA-AFCF-ADA79C32BAC9}" type="presOf" srcId="{7D742E8A-C37A-4936-8989-5F54C3D4BB31}" destId="{DE06DAB3-9C1B-4228-9203-28EDEC02C856}" srcOrd="0" destOrd="0" presId="urn:microsoft.com/office/officeart/2005/8/layout/vList3"/>
    <dgm:cxn modelId="{CDC109BB-E7EF-4B33-8924-9D6B4983C7F6}" type="presOf" srcId="{D6199F3D-646F-4005-9505-B1EA6195EE51}" destId="{C71656AC-55E6-4D3A-A8FE-55BDC121B885}" srcOrd="0" destOrd="0" presId="urn:microsoft.com/office/officeart/2005/8/layout/vList3"/>
    <dgm:cxn modelId="{F860EDA0-5440-40CD-BF44-4C9931DF91E5}" srcId="{7D742E8A-C37A-4936-8989-5F54C3D4BB31}" destId="{A80EAA8F-62B4-4974-945E-8A733AD8FAC3}" srcOrd="1" destOrd="0" parTransId="{304B2B97-2D1F-4A22-B339-EAADF5A57DE9}" sibTransId="{054FC917-277B-4F73-9BEA-52414606DC1C}"/>
    <dgm:cxn modelId="{BD903D10-BD7C-4570-815D-930A2F8CAB2A}" type="presOf" srcId="{E49C30AD-1D75-44AF-959E-5F379631116C}" destId="{21B3AA0A-BAAD-4B54-A011-8F2C67D95BA8}" srcOrd="0" destOrd="0" presId="urn:microsoft.com/office/officeart/2005/8/layout/vList3"/>
    <dgm:cxn modelId="{8C6E9479-0531-47E2-9370-C7A221D93F2C}" srcId="{7D742E8A-C37A-4936-8989-5F54C3D4BB31}" destId="{D6199F3D-646F-4005-9505-B1EA6195EE51}" srcOrd="0" destOrd="0" parTransId="{C77F8A7D-E2EE-4156-AF43-719809F81570}" sibTransId="{E89B6E93-815F-4A8B-90DD-91C5C42C38B7}"/>
    <dgm:cxn modelId="{042DAC05-0B29-45C2-BCBF-59E716ADBD62}" type="presOf" srcId="{A80EAA8F-62B4-4974-945E-8A733AD8FAC3}" destId="{08026A34-370B-40C9-A389-ED72184AD4EE}" srcOrd="0" destOrd="0" presId="urn:microsoft.com/office/officeart/2005/8/layout/vList3"/>
    <dgm:cxn modelId="{601DFCA1-F0CC-4AC4-8D7B-AB44B458A7DB}" type="presParOf" srcId="{DE06DAB3-9C1B-4228-9203-28EDEC02C856}" destId="{2282ADF6-8E66-4085-BB0F-0E03F540D29F}" srcOrd="0" destOrd="0" presId="urn:microsoft.com/office/officeart/2005/8/layout/vList3"/>
    <dgm:cxn modelId="{7B0B5E39-32BF-4DDC-814F-C5F7CA256EFF}" type="presParOf" srcId="{2282ADF6-8E66-4085-BB0F-0E03F540D29F}" destId="{56D786E7-31EA-45F7-92BD-221A7A466B32}" srcOrd="0" destOrd="0" presId="urn:microsoft.com/office/officeart/2005/8/layout/vList3"/>
    <dgm:cxn modelId="{29890714-D65A-424D-9CF6-CD4BF5206C39}" type="presParOf" srcId="{2282ADF6-8E66-4085-BB0F-0E03F540D29F}" destId="{C71656AC-55E6-4D3A-A8FE-55BDC121B885}" srcOrd="1" destOrd="0" presId="urn:microsoft.com/office/officeart/2005/8/layout/vList3"/>
    <dgm:cxn modelId="{B8B5318B-7C06-41FC-9BE2-6136C85020CE}" type="presParOf" srcId="{DE06DAB3-9C1B-4228-9203-28EDEC02C856}" destId="{52E5E5BA-1F15-4C64-8E7C-4712EED28C5E}" srcOrd="1" destOrd="0" presId="urn:microsoft.com/office/officeart/2005/8/layout/vList3"/>
    <dgm:cxn modelId="{8D139267-EFEF-4C87-AEEC-D1F0D0A8E6B7}" type="presParOf" srcId="{DE06DAB3-9C1B-4228-9203-28EDEC02C856}" destId="{0958F159-FA8C-4961-AC8F-E374E2641E88}" srcOrd="2" destOrd="0" presId="urn:microsoft.com/office/officeart/2005/8/layout/vList3"/>
    <dgm:cxn modelId="{617233A7-5711-44D2-9012-26F306E4C8CE}" type="presParOf" srcId="{0958F159-FA8C-4961-AC8F-E374E2641E88}" destId="{5D8FDD39-FABF-4A4C-A9C8-E44B9E3A3D86}" srcOrd="0" destOrd="0" presId="urn:microsoft.com/office/officeart/2005/8/layout/vList3"/>
    <dgm:cxn modelId="{0701DD2E-6D5F-4315-91CA-7093266DD879}" type="presParOf" srcId="{0958F159-FA8C-4961-AC8F-E374E2641E88}" destId="{08026A34-370B-40C9-A389-ED72184AD4EE}" srcOrd="1" destOrd="0" presId="urn:microsoft.com/office/officeart/2005/8/layout/vList3"/>
    <dgm:cxn modelId="{E2539B23-192A-47DE-824D-B64A82783B43}" type="presParOf" srcId="{DE06DAB3-9C1B-4228-9203-28EDEC02C856}" destId="{1C5F12A7-BF52-4E8A-B9B1-E33DA35717A3}" srcOrd="3" destOrd="0" presId="urn:microsoft.com/office/officeart/2005/8/layout/vList3"/>
    <dgm:cxn modelId="{D82E12A2-EC63-42EC-9614-52EFC6D4DCDD}" type="presParOf" srcId="{DE06DAB3-9C1B-4228-9203-28EDEC02C856}" destId="{CC243C2A-5871-40C3-981E-43D2F44FCA63}" srcOrd="4" destOrd="0" presId="urn:microsoft.com/office/officeart/2005/8/layout/vList3"/>
    <dgm:cxn modelId="{CE2C251C-43ED-4080-8C58-FBAEB0625593}" type="presParOf" srcId="{CC243C2A-5871-40C3-981E-43D2F44FCA63}" destId="{50E7F3DD-E9EB-4D58-B13D-77E86DCA1B8F}" srcOrd="0" destOrd="0" presId="urn:microsoft.com/office/officeart/2005/8/layout/vList3"/>
    <dgm:cxn modelId="{6F823CE6-6FF2-48F0-8850-8CA14A16327E}" type="presParOf" srcId="{CC243C2A-5871-40C3-981E-43D2F44FCA63}" destId="{21B3AA0A-BAAD-4B54-A011-8F2C67D95BA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E8501EE-516F-4CE8-84EA-6D1E4147505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7DD7E46-FC92-421F-A3D7-ED0BDCDD4E14}">
      <dgm:prSet phldrT="[Text]"/>
      <dgm:spPr/>
      <dgm:t>
        <a:bodyPr/>
        <a:lstStyle/>
        <a:p>
          <a:r>
            <a:rPr lang="en-US" dirty="0" smtClean="0"/>
            <a:t>Hodge performs </a:t>
          </a:r>
          <a:r>
            <a:rPr lang="en-US" dirty="0" err="1" smtClean="0"/>
            <a:t>kungfu</a:t>
          </a:r>
          <a:r>
            <a:rPr lang="en-US" dirty="0" smtClean="0"/>
            <a:t> on clary</a:t>
          </a:r>
          <a:endParaRPr lang="en-US" dirty="0"/>
        </a:p>
      </dgm:t>
    </dgm:pt>
    <dgm:pt modelId="{420E8806-9458-42BE-A956-CC61D628F950}" type="parTrans" cxnId="{B91DA571-50DA-4369-BB50-A03DBD1A4E43}">
      <dgm:prSet/>
      <dgm:spPr/>
      <dgm:t>
        <a:bodyPr/>
        <a:lstStyle/>
        <a:p>
          <a:endParaRPr lang="en-US"/>
        </a:p>
      </dgm:t>
    </dgm:pt>
    <dgm:pt modelId="{B194C7BE-8338-4B37-9933-7708EF49F099}" type="sibTrans" cxnId="{B91DA571-50DA-4369-BB50-A03DBD1A4E43}">
      <dgm:prSet/>
      <dgm:spPr/>
      <dgm:t>
        <a:bodyPr/>
        <a:lstStyle/>
        <a:p>
          <a:endParaRPr lang="en-US"/>
        </a:p>
      </dgm:t>
    </dgm:pt>
    <dgm:pt modelId="{7861B152-521E-4C5B-BEC3-5E5FCCFE967B}">
      <dgm:prSet phldrT="[Text]"/>
      <dgm:spPr/>
      <dgm:t>
        <a:bodyPr/>
        <a:lstStyle/>
        <a:p>
          <a:r>
            <a:rPr lang="en-US" dirty="0" smtClean="0"/>
            <a:t>Hodge kicks church at clary, with its nails extended</a:t>
          </a:r>
          <a:endParaRPr lang="en-US" dirty="0"/>
        </a:p>
      </dgm:t>
    </dgm:pt>
    <dgm:pt modelId="{F60BAD47-FE6B-406B-9207-763D8A185D7A}" type="parTrans" cxnId="{8FDAC8FB-D9FA-4B9F-9E6E-D55C09D23A46}">
      <dgm:prSet/>
      <dgm:spPr/>
      <dgm:t>
        <a:bodyPr/>
        <a:lstStyle/>
        <a:p>
          <a:endParaRPr lang="en-US"/>
        </a:p>
      </dgm:t>
    </dgm:pt>
    <dgm:pt modelId="{73CAE943-37D0-4498-9145-7FDE004A45AC}" type="sibTrans" cxnId="{8FDAC8FB-D9FA-4B9F-9E6E-D55C09D23A46}">
      <dgm:prSet/>
      <dgm:spPr/>
      <dgm:t>
        <a:bodyPr/>
        <a:lstStyle/>
        <a:p>
          <a:endParaRPr lang="en-US"/>
        </a:p>
      </dgm:t>
    </dgm:pt>
    <dgm:pt modelId="{00C18085-0F9B-4AAA-98D5-4C3BD9C14BC9}">
      <dgm:prSet phldrT="[Text]"/>
      <dgm:spPr/>
      <dgm:t>
        <a:bodyPr/>
        <a:lstStyle/>
        <a:p>
          <a:r>
            <a:rPr lang="en-US" dirty="0" smtClean="0"/>
            <a:t>Hugo attacks clary and valentine drags jace through the portal with the mortal cup</a:t>
          </a:r>
          <a:endParaRPr lang="en-US" dirty="0"/>
        </a:p>
      </dgm:t>
    </dgm:pt>
    <dgm:pt modelId="{3F72A8DC-D4DD-4245-84DD-529DC5A1D9F2}" type="parTrans" cxnId="{E284F6E2-6E08-4053-AB1B-A168BC13445E}">
      <dgm:prSet/>
      <dgm:spPr/>
      <dgm:t>
        <a:bodyPr/>
        <a:lstStyle/>
        <a:p>
          <a:endParaRPr lang="en-US"/>
        </a:p>
      </dgm:t>
    </dgm:pt>
    <dgm:pt modelId="{197DAA10-F526-4F4E-A1EF-37A257C2B50C}" type="sibTrans" cxnId="{E284F6E2-6E08-4053-AB1B-A168BC13445E}">
      <dgm:prSet/>
      <dgm:spPr/>
      <dgm:t>
        <a:bodyPr/>
        <a:lstStyle/>
        <a:p>
          <a:endParaRPr lang="en-US"/>
        </a:p>
      </dgm:t>
    </dgm:pt>
    <dgm:pt modelId="{DE746923-E16B-43FC-9FF0-3C54754698D8}" type="pres">
      <dgm:prSet presAssocID="{1E8501EE-516F-4CE8-84EA-6D1E41475056}" presName="linearFlow" presStyleCnt="0">
        <dgm:presLayoutVars>
          <dgm:dir/>
          <dgm:resizeHandles val="exact"/>
        </dgm:presLayoutVars>
      </dgm:prSet>
      <dgm:spPr/>
    </dgm:pt>
    <dgm:pt modelId="{AEB424A0-89EC-4599-9436-FB0B1F09249F}" type="pres">
      <dgm:prSet presAssocID="{F7DD7E46-FC92-421F-A3D7-ED0BDCDD4E14}" presName="composite" presStyleCnt="0"/>
      <dgm:spPr/>
    </dgm:pt>
    <dgm:pt modelId="{0F35F14F-8CDA-4B21-9B7A-546BA355979E}" type="pres">
      <dgm:prSet presAssocID="{F7DD7E46-FC92-421F-A3D7-ED0BDCDD4E14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30DF85E-BDFB-4827-9B92-52B015001317}" type="pres">
      <dgm:prSet presAssocID="{F7DD7E46-FC92-421F-A3D7-ED0BDCDD4E1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0BC50-9FF5-40C3-A5B8-6BA4C0BC78C1}" type="pres">
      <dgm:prSet presAssocID="{B194C7BE-8338-4B37-9933-7708EF49F099}" presName="spacing" presStyleCnt="0"/>
      <dgm:spPr/>
    </dgm:pt>
    <dgm:pt modelId="{6E0E845F-9066-4AED-A9BB-DA66F691F5F7}" type="pres">
      <dgm:prSet presAssocID="{7861B152-521E-4C5B-BEC3-5E5FCCFE967B}" presName="composite" presStyleCnt="0"/>
      <dgm:spPr/>
    </dgm:pt>
    <dgm:pt modelId="{10CA38D9-6E74-4741-BB23-C73B1D062BD5}" type="pres">
      <dgm:prSet presAssocID="{7861B152-521E-4C5B-BEC3-5E5FCCFE967B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60CA9F1-7634-4586-8119-D9D1F99D6650}" type="pres">
      <dgm:prSet presAssocID="{7861B152-521E-4C5B-BEC3-5E5FCCFE967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B436E-4596-4169-963E-4F727187D3D6}" type="pres">
      <dgm:prSet presAssocID="{73CAE943-37D0-4498-9145-7FDE004A45AC}" presName="spacing" presStyleCnt="0"/>
      <dgm:spPr/>
    </dgm:pt>
    <dgm:pt modelId="{11A7BAF1-DAFC-4F62-AB98-636CB1BD2994}" type="pres">
      <dgm:prSet presAssocID="{00C18085-0F9B-4AAA-98D5-4C3BD9C14BC9}" presName="composite" presStyleCnt="0"/>
      <dgm:spPr/>
    </dgm:pt>
    <dgm:pt modelId="{449092BE-C76D-45AC-B192-335B4BF05174}" type="pres">
      <dgm:prSet presAssocID="{00C18085-0F9B-4AAA-98D5-4C3BD9C14BC9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2FA73FD-8E92-45CE-85D6-123886B8C3D5}" type="pres">
      <dgm:prSet presAssocID="{00C18085-0F9B-4AAA-98D5-4C3BD9C14BC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E5D4F7-04C9-4B2F-A7DD-5AA3AE53CB2A}" type="presOf" srcId="{00C18085-0F9B-4AAA-98D5-4C3BD9C14BC9}" destId="{72FA73FD-8E92-45CE-85D6-123886B8C3D5}" srcOrd="0" destOrd="0" presId="urn:microsoft.com/office/officeart/2005/8/layout/vList3"/>
    <dgm:cxn modelId="{8FDAC8FB-D9FA-4B9F-9E6E-D55C09D23A46}" srcId="{1E8501EE-516F-4CE8-84EA-6D1E41475056}" destId="{7861B152-521E-4C5B-BEC3-5E5FCCFE967B}" srcOrd="1" destOrd="0" parTransId="{F60BAD47-FE6B-406B-9207-763D8A185D7A}" sibTransId="{73CAE943-37D0-4498-9145-7FDE004A45AC}"/>
    <dgm:cxn modelId="{8EDFF1B9-A2AB-4061-ABA8-2E6A030B80C8}" type="presOf" srcId="{F7DD7E46-FC92-421F-A3D7-ED0BDCDD4E14}" destId="{230DF85E-BDFB-4827-9B92-52B015001317}" srcOrd="0" destOrd="0" presId="urn:microsoft.com/office/officeart/2005/8/layout/vList3"/>
    <dgm:cxn modelId="{1759A89B-E7AA-4974-A7F1-A09485029B22}" type="presOf" srcId="{7861B152-521E-4C5B-BEC3-5E5FCCFE967B}" destId="{960CA9F1-7634-4586-8119-D9D1F99D6650}" srcOrd="0" destOrd="0" presId="urn:microsoft.com/office/officeart/2005/8/layout/vList3"/>
    <dgm:cxn modelId="{CDDBFE47-2B93-4A1E-8419-87A8BCB21436}" type="presOf" srcId="{1E8501EE-516F-4CE8-84EA-6D1E41475056}" destId="{DE746923-E16B-43FC-9FF0-3C54754698D8}" srcOrd="0" destOrd="0" presId="urn:microsoft.com/office/officeart/2005/8/layout/vList3"/>
    <dgm:cxn modelId="{E284F6E2-6E08-4053-AB1B-A168BC13445E}" srcId="{1E8501EE-516F-4CE8-84EA-6D1E41475056}" destId="{00C18085-0F9B-4AAA-98D5-4C3BD9C14BC9}" srcOrd="2" destOrd="0" parTransId="{3F72A8DC-D4DD-4245-84DD-529DC5A1D9F2}" sibTransId="{197DAA10-F526-4F4E-A1EF-37A257C2B50C}"/>
    <dgm:cxn modelId="{B91DA571-50DA-4369-BB50-A03DBD1A4E43}" srcId="{1E8501EE-516F-4CE8-84EA-6D1E41475056}" destId="{F7DD7E46-FC92-421F-A3D7-ED0BDCDD4E14}" srcOrd="0" destOrd="0" parTransId="{420E8806-9458-42BE-A956-CC61D628F950}" sibTransId="{B194C7BE-8338-4B37-9933-7708EF49F099}"/>
    <dgm:cxn modelId="{BEBDAB7F-40E2-4263-ACF9-9559F8B4D1EC}" type="presParOf" srcId="{DE746923-E16B-43FC-9FF0-3C54754698D8}" destId="{AEB424A0-89EC-4599-9436-FB0B1F09249F}" srcOrd="0" destOrd="0" presId="urn:microsoft.com/office/officeart/2005/8/layout/vList3"/>
    <dgm:cxn modelId="{840703CF-A68A-4478-A2CB-D8DF86C6B5AE}" type="presParOf" srcId="{AEB424A0-89EC-4599-9436-FB0B1F09249F}" destId="{0F35F14F-8CDA-4B21-9B7A-546BA355979E}" srcOrd="0" destOrd="0" presId="urn:microsoft.com/office/officeart/2005/8/layout/vList3"/>
    <dgm:cxn modelId="{370BA5D7-F6E0-40D8-A51C-696832CE491F}" type="presParOf" srcId="{AEB424A0-89EC-4599-9436-FB0B1F09249F}" destId="{230DF85E-BDFB-4827-9B92-52B015001317}" srcOrd="1" destOrd="0" presId="urn:microsoft.com/office/officeart/2005/8/layout/vList3"/>
    <dgm:cxn modelId="{2EDECFB9-B4FC-4BE9-8286-570788236B53}" type="presParOf" srcId="{DE746923-E16B-43FC-9FF0-3C54754698D8}" destId="{CE70BC50-9FF5-40C3-A5B8-6BA4C0BC78C1}" srcOrd="1" destOrd="0" presId="urn:microsoft.com/office/officeart/2005/8/layout/vList3"/>
    <dgm:cxn modelId="{5733A19A-9C04-4D92-A721-9DE6BB9AA9A6}" type="presParOf" srcId="{DE746923-E16B-43FC-9FF0-3C54754698D8}" destId="{6E0E845F-9066-4AED-A9BB-DA66F691F5F7}" srcOrd="2" destOrd="0" presId="urn:microsoft.com/office/officeart/2005/8/layout/vList3"/>
    <dgm:cxn modelId="{2E797A56-0451-43FF-9495-3A4EBF4E1694}" type="presParOf" srcId="{6E0E845F-9066-4AED-A9BB-DA66F691F5F7}" destId="{10CA38D9-6E74-4741-BB23-C73B1D062BD5}" srcOrd="0" destOrd="0" presId="urn:microsoft.com/office/officeart/2005/8/layout/vList3"/>
    <dgm:cxn modelId="{6927D998-2561-452F-9D06-617427EEC74F}" type="presParOf" srcId="{6E0E845F-9066-4AED-A9BB-DA66F691F5F7}" destId="{960CA9F1-7634-4586-8119-D9D1F99D6650}" srcOrd="1" destOrd="0" presId="urn:microsoft.com/office/officeart/2005/8/layout/vList3"/>
    <dgm:cxn modelId="{24DF73FA-4FF7-4D0E-A392-51D576126941}" type="presParOf" srcId="{DE746923-E16B-43FC-9FF0-3C54754698D8}" destId="{8BBB436E-4596-4169-963E-4F727187D3D6}" srcOrd="3" destOrd="0" presId="urn:microsoft.com/office/officeart/2005/8/layout/vList3"/>
    <dgm:cxn modelId="{12A818BB-2F6A-4017-8B3A-9DFB807DE870}" type="presParOf" srcId="{DE746923-E16B-43FC-9FF0-3C54754698D8}" destId="{11A7BAF1-DAFC-4F62-AB98-636CB1BD2994}" srcOrd="4" destOrd="0" presId="urn:microsoft.com/office/officeart/2005/8/layout/vList3"/>
    <dgm:cxn modelId="{B40F2583-38B2-45B2-9482-2AC7DCEA2675}" type="presParOf" srcId="{11A7BAF1-DAFC-4F62-AB98-636CB1BD2994}" destId="{449092BE-C76D-45AC-B192-335B4BF05174}" srcOrd="0" destOrd="0" presId="urn:microsoft.com/office/officeart/2005/8/layout/vList3"/>
    <dgm:cxn modelId="{12315A14-A498-4285-9645-6F24D47F7627}" type="presParOf" srcId="{11A7BAF1-DAFC-4F62-AB98-636CB1BD2994}" destId="{72FA73FD-8E92-45CE-85D6-123886B8C3D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969811-53CB-4F8A-B8C2-AF4F8628FDE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58F0E61-3467-438A-876A-D1988868EF82}">
      <dgm:prSet phldrT="[Text]"/>
      <dgm:spPr/>
      <dgm:t>
        <a:bodyPr/>
        <a:lstStyle/>
        <a:p>
          <a:r>
            <a:rPr lang="en-US" dirty="0" smtClean="0"/>
            <a:t>A pitcher full of liquid to make her stomach feel better</a:t>
          </a:r>
          <a:endParaRPr lang="en-US" dirty="0"/>
        </a:p>
      </dgm:t>
    </dgm:pt>
    <dgm:pt modelId="{ED82C3E2-4BB8-4FA4-9255-5059EB53B142}" type="parTrans" cxnId="{8BE668F0-C7A6-435E-8B3E-E18A028088DF}">
      <dgm:prSet/>
      <dgm:spPr/>
      <dgm:t>
        <a:bodyPr/>
        <a:lstStyle/>
        <a:p>
          <a:endParaRPr lang="en-US"/>
        </a:p>
      </dgm:t>
    </dgm:pt>
    <dgm:pt modelId="{CAB4B9B5-6FE0-41BA-BCCF-9F9CBDD0A499}" type="sibTrans" cxnId="{8BE668F0-C7A6-435E-8B3E-E18A028088DF}">
      <dgm:prSet/>
      <dgm:spPr/>
      <dgm:t>
        <a:bodyPr/>
        <a:lstStyle/>
        <a:p>
          <a:endParaRPr lang="en-US"/>
        </a:p>
      </dgm:t>
    </dgm:pt>
    <dgm:pt modelId="{C9EF2496-CD0D-4033-B058-7C030A674A07}">
      <dgm:prSet/>
      <dgm:spPr/>
      <dgm:t>
        <a:bodyPr/>
        <a:lstStyle/>
        <a:p>
          <a:r>
            <a:rPr lang="en-US" smtClean="0"/>
            <a:t>Clothes because she was naked</a:t>
          </a:r>
          <a:endParaRPr lang="en-US" dirty="0" smtClean="0"/>
        </a:p>
      </dgm:t>
    </dgm:pt>
    <dgm:pt modelId="{CD038B65-326C-4AE4-AC71-BEC9AE9639DD}" type="parTrans" cxnId="{774086EE-EBAF-477C-A611-6C4809860877}">
      <dgm:prSet/>
      <dgm:spPr/>
      <dgm:t>
        <a:bodyPr/>
        <a:lstStyle/>
        <a:p>
          <a:endParaRPr lang="en-US"/>
        </a:p>
      </dgm:t>
    </dgm:pt>
    <dgm:pt modelId="{6171DCB4-6124-4B99-97B4-7B9BA6DAC8B6}" type="sibTrans" cxnId="{774086EE-EBAF-477C-A611-6C4809860877}">
      <dgm:prSet/>
      <dgm:spPr/>
      <dgm:t>
        <a:bodyPr/>
        <a:lstStyle/>
        <a:p>
          <a:endParaRPr lang="en-US"/>
        </a:p>
      </dgm:t>
    </dgm:pt>
    <dgm:pt modelId="{A938F576-4C94-4610-B420-06BDCD53CD12}">
      <dgm:prSet/>
      <dgm:spPr/>
      <dgm:t>
        <a:bodyPr/>
        <a:lstStyle/>
        <a:p>
          <a:r>
            <a:rPr lang="en-US" dirty="0" smtClean="0"/>
            <a:t>More runes to cure her drowsiness </a:t>
          </a:r>
        </a:p>
      </dgm:t>
    </dgm:pt>
    <dgm:pt modelId="{CF4EB378-0F50-4667-9864-7D9A14E8B226}" type="parTrans" cxnId="{AEC8C301-10DE-4F60-B404-7C49A725D81D}">
      <dgm:prSet/>
      <dgm:spPr/>
      <dgm:t>
        <a:bodyPr/>
        <a:lstStyle/>
        <a:p>
          <a:endParaRPr lang="en-US"/>
        </a:p>
      </dgm:t>
    </dgm:pt>
    <dgm:pt modelId="{1FE24CB8-1D9C-4765-909A-A3C1BBA1CCEB}" type="sibTrans" cxnId="{AEC8C301-10DE-4F60-B404-7C49A725D81D}">
      <dgm:prSet/>
      <dgm:spPr/>
      <dgm:t>
        <a:bodyPr/>
        <a:lstStyle/>
        <a:p>
          <a:endParaRPr lang="en-US"/>
        </a:p>
      </dgm:t>
    </dgm:pt>
    <dgm:pt modelId="{10A1FC11-259B-41E9-91EF-2D7806815784}" type="pres">
      <dgm:prSet presAssocID="{09969811-53CB-4F8A-B8C2-AF4F8628FDE3}" presName="linearFlow" presStyleCnt="0">
        <dgm:presLayoutVars>
          <dgm:dir/>
          <dgm:resizeHandles val="exact"/>
        </dgm:presLayoutVars>
      </dgm:prSet>
      <dgm:spPr/>
    </dgm:pt>
    <dgm:pt modelId="{3E924E22-365A-46CE-A844-7B7A9D350EE2}" type="pres">
      <dgm:prSet presAssocID="{258F0E61-3467-438A-876A-D1988868EF82}" presName="composite" presStyleCnt="0"/>
      <dgm:spPr/>
    </dgm:pt>
    <dgm:pt modelId="{253D179E-00E6-4061-8C75-F149AACCCA1D}" type="pres">
      <dgm:prSet presAssocID="{258F0E61-3467-438A-876A-D1988868EF82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704C6DE-2ECE-4CD2-B013-2488D987C697}" type="pres">
      <dgm:prSet presAssocID="{258F0E61-3467-438A-876A-D1988868EF82}" presName="txShp" presStyleLbl="node1" presStyleIdx="0" presStyleCnt="3" custLinFactNeighborX="2111" custLinFactNeighborY="-4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B60B3-6867-4E1F-B3B7-89F69AB89F54}" type="pres">
      <dgm:prSet presAssocID="{CAB4B9B5-6FE0-41BA-BCCF-9F9CBDD0A499}" presName="spacing" presStyleCnt="0"/>
      <dgm:spPr/>
    </dgm:pt>
    <dgm:pt modelId="{276D4F03-22F8-419E-A58B-00E1D30FA195}" type="pres">
      <dgm:prSet presAssocID="{A938F576-4C94-4610-B420-06BDCD53CD12}" presName="composite" presStyleCnt="0"/>
      <dgm:spPr/>
    </dgm:pt>
    <dgm:pt modelId="{E0DCC74D-8F57-411B-A3A7-18D2D4E643F4}" type="pres">
      <dgm:prSet presAssocID="{A938F576-4C94-4610-B420-06BDCD53CD12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48799D5-2973-4390-890F-E8B4F25DB2A2}" type="pres">
      <dgm:prSet presAssocID="{A938F576-4C94-4610-B420-06BDCD53CD1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EC860-9E13-48B7-977F-3CBAA732906C}" type="pres">
      <dgm:prSet presAssocID="{1FE24CB8-1D9C-4765-909A-A3C1BBA1CCEB}" presName="spacing" presStyleCnt="0"/>
      <dgm:spPr/>
    </dgm:pt>
    <dgm:pt modelId="{B5ED8CD5-DA27-49CD-85D8-65CE91B916AE}" type="pres">
      <dgm:prSet presAssocID="{C9EF2496-CD0D-4033-B058-7C030A674A07}" presName="composite" presStyleCnt="0"/>
      <dgm:spPr/>
    </dgm:pt>
    <dgm:pt modelId="{96F5D95F-2E30-4A0C-84B4-C1CE6C5D71AC}" type="pres">
      <dgm:prSet presAssocID="{C9EF2496-CD0D-4033-B058-7C030A674A07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A342EF6-C46E-4978-ADA5-F180E4B8836F}" type="pres">
      <dgm:prSet presAssocID="{C9EF2496-CD0D-4033-B058-7C030A674A07}" presName="txShp" presStyleLbl="node1" presStyleIdx="2" presStyleCnt="3" custLinFactNeighborX="1093" custLinFactNeighborY="-5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C8C301-10DE-4F60-B404-7C49A725D81D}" srcId="{09969811-53CB-4F8A-B8C2-AF4F8628FDE3}" destId="{A938F576-4C94-4610-B420-06BDCD53CD12}" srcOrd="1" destOrd="0" parTransId="{CF4EB378-0F50-4667-9864-7D9A14E8B226}" sibTransId="{1FE24CB8-1D9C-4765-909A-A3C1BBA1CCEB}"/>
    <dgm:cxn modelId="{8BE668F0-C7A6-435E-8B3E-E18A028088DF}" srcId="{09969811-53CB-4F8A-B8C2-AF4F8628FDE3}" destId="{258F0E61-3467-438A-876A-D1988868EF82}" srcOrd="0" destOrd="0" parTransId="{ED82C3E2-4BB8-4FA4-9255-5059EB53B142}" sibTransId="{CAB4B9B5-6FE0-41BA-BCCF-9F9CBDD0A499}"/>
    <dgm:cxn modelId="{F1EC46D2-8198-429A-B253-EA5AB5E6D5B1}" type="presOf" srcId="{C9EF2496-CD0D-4033-B058-7C030A674A07}" destId="{8A342EF6-C46E-4978-ADA5-F180E4B8836F}" srcOrd="0" destOrd="0" presId="urn:microsoft.com/office/officeart/2005/8/layout/vList3"/>
    <dgm:cxn modelId="{774086EE-EBAF-477C-A611-6C4809860877}" srcId="{09969811-53CB-4F8A-B8C2-AF4F8628FDE3}" destId="{C9EF2496-CD0D-4033-B058-7C030A674A07}" srcOrd="2" destOrd="0" parTransId="{CD038B65-326C-4AE4-AC71-BEC9AE9639DD}" sibTransId="{6171DCB4-6124-4B99-97B4-7B9BA6DAC8B6}"/>
    <dgm:cxn modelId="{710C39FB-ED28-4649-95E6-7864494C5AEE}" type="presOf" srcId="{09969811-53CB-4F8A-B8C2-AF4F8628FDE3}" destId="{10A1FC11-259B-41E9-91EF-2D7806815784}" srcOrd="0" destOrd="0" presId="urn:microsoft.com/office/officeart/2005/8/layout/vList3"/>
    <dgm:cxn modelId="{E4FA3F73-806B-4225-9BB1-236762854B7B}" type="presOf" srcId="{A938F576-4C94-4610-B420-06BDCD53CD12}" destId="{148799D5-2973-4390-890F-E8B4F25DB2A2}" srcOrd="0" destOrd="0" presId="urn:microsoft.com/office/officeart/2005/8/layout/vList3"/>
    <dgm:cxn modelId="{78E4273E-96EB-4D5A-AA34-BE2E451BD328}" type="presOf" srcId="{258F0E61-3467-438A-876A-D1988868EF82}" destId="{5704C6DE-2ECE-4CD2-B013-2488D987C697}" srcOrd="0" destOrd="0" presId="urn:microsoft.com/office/officeart/2005/8/layout/vList3"/>
    <dgm:cxn modelId="{B02DE315-9CD0-4B84-9FDE-E72521F25583}" type="presParOf" srcId="{10A1FC11-259B-41E9-91EF-2D7806815784}" destId="{3E924E22-365A-46CE-A844-7B7A9D350EE2}" srcOrd="0" destOrd="0" presId="urn:microsoft.com/office/officeart/2005/8/layout/vList3"/>
    <dgm:cxn modelId="{392971D5-CDD6-4217-9E5E-90941ECFBD6D}" type="presParOf" srcId="{3E924E22-365A-46CE-A844-7B7A9D350EE2}" destId="{253D179E-00E6-4061-8C75-F149AACCCA1D}" srcOrd="0" destOrd="0" presId="urn:microsoft.com/office/officeart/2005/8/layout/vList3"/>
    <dgm:cxn modelId="{EBCB1374-07E3-4516-9229-1530C85A4BD1}" type="presParOf" srcId="{3E924E22-365A-46CE-A844-7B7A9D350EE2}" destId="{5704C6DE-2ECE-4CD2-B013-2488D987C697}" srcOrd="1" destOrd="0" presId="urn:microsoft.com/office/officeart/2005/8/layout/vList3"/>
    <dgm:cxn modelId="{280A38BD-6806-4B2C-88B0-D0F8AFA621E0}" type="presParOf" srcId="{10A1FC11-259B-41E9-91EF-2D7806815784}" destId="{802B60B3-6867-4E1F-B3B7-89F69AB89F54}" srcOrd="1" destOrd="0" presId="urn:microsoft.com/office/officeart/2005/8/layout/vList3"/>
    <dgm:cxn modelId="{AE75D3EB-AF44-4512-BD94-F7E3E5F074D6}" type="presParOf" srcId="{10A1FC11-259B-41E9-91EF-2D7806815784}" destId="{276D4F03-22F8-419E-A58B-00E1D30FA195}" srcOrd="2" destOrd="0" presId="urn:microsoft.com/office/officeart/2005/8/layout/vList3"/>
    <dgm:cxn modelId="{A6AE1DD2-8447-4BC2-AB6D-56E6873CCEA8}" type="presParOf" srcId="{276D4F03-22F8-419E-A58B-00E1D30FA195}" destId="{E0DCC74D-8F57-411B-A3A7-18D2D4E643F4}" srcOrd="0" destOrd="0" presId="urn:microsoft.com/office/officeart/2005/8/layout/vList3"/>
    <dgm:cxn modelId="{4FCD54EF-9FA6-4F30-A091-B29FABF63A54}" type="presParOf" srcId="{276D4F03-22F8-419E-A58B-00E1D30FA195}" destId="{148799D5-2973-4390-890F-E8B4F25DB2A2}" srcOrd="1" destOrd="0" presId="urn:microsoft.com/office/officeart/2005/8/layout/vList3"/>
    <dgm:cxn modelId="{AC11422D-E970-42B7-9F1F-9CE6FEF6E872}" type="presParOf" srcId="{10A1FC11-259B-41E9-91EF-2D7806815784}" destId="{292EC860-9E13-48B7-977F-3CBAA732906C}" srcOrd="3" destOrd="0" presId="urn:microsoft.com/office/officeart/2005/8/layout/vList3"/>
    <dgm:cxn modelId="{6D97B20C-67AA-4963-B6D9-176B8E33C92B}" type="presParOf" srcId="{10A1FC11-259B-41E9-91EF-2D7806815784}" destId="{B5ED8CD5-DA27-49CD-85D8-65CE91B916AE}" srcOrd="4" destOrd="0" presId="urn:microsoft.com/office/officeart/2005/8/layout/vList3"/>
    <dgm:cxn modelId="{3C658CEC-D288-4AB1-AE24-F7CBB4BCFCB2}" type="presParOf" srcId="{B5ED8CD5-DA27-49CD-85D8-65CE91B916AE}" destId="{96F5D95F-2E30-4A0C-84B4-C1CE6C5D71AC}" srcOrd="0" destOrd="0" presId="urn:microsoft.com/office/officeart/2005/8/layout/vList3"/>
    <dgm:cxn modelId="{10E5EF99-2E90-4EC2-9CDF-777B5F4E51B7}" type="presParOf" srcId="{B5ED8CD5-DA27-49CD-85D8-65CE91B916AE}" destId="{8A342EF6-C46E-4978-ADA5-F180E4B8836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0C10A94-03CB-4538-905C-AF5065AC263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09A1438-9816-413F-BD3A-D2934EFF0E9B}">
      <dgm:prSet phldrT="[Text]"/>
      <dgm:spPr/>
      <dgm:t>
        <a:bodyPr/>
        <a:lstStyle/>
        <a:p>
          <a:r>
            <a:rPr lang="en-US" dirty="0" smtClean="0"/>
            <a:t>A rundown police station</a:t>
          </a:r>
          <a:endParaRPr lang="en-US" dirty="0"/>
        </a:p>
      </dgm:t>
    </dgm:pt>
    <dgm:pt modelId="{E5666534-EFEE-40F3-A0CB-2E448555C769}" type="parTrans" cxnId="{BB07D97D-1DB5-4B09-BB6D-DBA8B595DF40}">
      <dgm:prSet/>
      <dgm:spPr/>
      <dgm:t>
        <a:bodyPr/>
        <a:lstStyle/>
        <a:p>
          <a:endParaRPr lang="en-US"/>
        </a:p>
      </dgm:t>
    </dgm:pt>
    <dgm:pt modelId="{B84F888D-750E-402A-AF16-4F305F22DFFC}" type="sibTrans" cxnId="{BB07D97D-1DB5-4B09-BB6D-DBA8B595DF40}">
      <dgm:prSet/>
      <dgm:spPr/>
      <dgm:t>
        <a:bodyPr/>
        <a:lstStyle/>
        <a:p>
          <a:endParaRPr lang="en-US"/>
        </a:p>
      </dgm:t>
    </dgm:pt>
    <dgm:pt modelId="{1DB93C64-6173-4AB9-A707-A7F081C5C30E}">
      <dgm:prSet phldrT="[Text]"/>
      <dgm:spPr/>
      <dgm:t>
        <a:bodyPr/>
        <a:lstStyle/>
        <a:p>
          <a:r>
            <a:rPr lang="en-US" dirty="0" smtClean="0"/>
            <a:t>A Mexican restaurant</a:t>
          </a:r>
          <a:endParaRPr lang="en-US" dirty="0"/>
        </a:p>
      </dgm:t>
    </dgm:pt>
    <dgm:pt modelId="{BD049F1A-1F01-43A9-BA71-11540289B93D}" type="parTrans" cxnId="{276F7F28-5C82-4DB4-974B-9FB31A0B74F7}">
      <dgm:prSet/>
      <dgm:spPr/>
      <dgm:t>
        <a:bodyPr/>
        <a:lstStyle/>
        <a:p>
          <a:endParaRPr lang="en-US"/>
        </a:p>
      </dgm:t>
    </dgm:pt>
    <dgm:pt modelId="{5F013089-DEA0-463E-A909-11343356934C}" type="sibTrans" cxnId="{276F7F28-5C82-4DB4-974B-9FB31A0B74F7}">
      <dgm:prSet/>
      <dgm:spPr/>
      <dgm:t>
        <a:bodyPr/>
        <a:lstStyle/>
        <a:p>
          <a:endParaRPr lang="en-US"/>
        </a:p>
      </dgm:t>
    </dgm:pt>
    <dgm:pt modelId="{007200BA-9734-4C4B-B53F-CCE38BD41C53}">
      <dgm:prSet phldrT="[Text]"/>
      <dgm:spPr/>
      <dgm:t>
        <a:bodyPr/>
        <a:lstStyle/>
        <a:p>
          <a:r>
            <a:rPr lang="en-US" dirty="0" smtClean="0"/>
            <a:t>A Chinese restaurant called </a:t>
          </a:r>
          <a:r>
            <a:rPr lang="en-US" i="1" dirty="0" smtClean="0"/>
            <a:t>the jade wolf</a:t>
          </a:r>
          <a:endParaRPr lang="en-US" dirty="0"/>
        </a:p>
      </dgm:t>
    </dgm:pt>
    <dgm:pt modelId="{21667CF4-C4CF-4A1B-855F-34074F7A98A7}" type="parTrans" cxnId="{43C3E8AD-7770-42F2-BE8C-7A2179D87876}">
      <dgm:prSet/>
      <dgm:spPr/>
      <dgm:t>
        <a:bodyPr/>
        <a:lstStyle/>
        <a:p>
          <a:endParaRPr lang="en-US"/>
        </a:p>
      </dgm:t>
    </dgm:pt>
    <dgm:pt modelId="{3C2AC6D6-232C-4808-AEAE-472DE06BFFC5}" type="sibTrans" cxnId="{43C3E8AD-7770-42F2-BE8C-7A2179D87876}">
      <dgm:prSet/>
      <dgm:spPr/>
      <dgm:t>
        <a:bodyPr/>
        <a:lstStyle/>
        <a:p>
          <a:endParaRPr lang="en-US"/>
        </a:p>
      </dgm:t>
    </dgm:pt>
    <dgm:pt modelId="{CB6417F3-7415-4D76-9D9F-9D260C8ED88A}" type="pres">
      <dgm:prSet presAssocID="{F0C10A94-03CB-4538-905C-AF5065AC2639}" presName="linearFlow" presStyleCnt="0">
        <dgm:presLayoutVars>
          <dgm:dir/>
          <dgm:resizeHandles val="exact"/>
        </dgm:presLayoutVars>
      </dgm:prSet>
      <dgm:spPr/>
    </dgm:pt>
    <dgm:pt modelId="{9C40F78C-35A4-4D03-8565-59B9BE248636}" type="pres">
      <dgm:prSet presAssocID="{B09A1438-9816-413F-BD3A-D2934EFF0E9B}" presName="composite" presStyleCnt="0"/>
      <dgm:spPr/>
    </dgm:pt>
    <dgm:pt modelId="{B9C7DA20-1D84-4C6F-BDBE-FBFED219A419}" type="pres">
      <dgm:prSet presAssocID="{B09A1438-9816-413F-BD3A-D2934EFF0E9B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730C9CE-CF68-4F3F-B170-F301AFCC2B17}" type="pres">
      <dgm:prSet presAssocID="{B09A1438-9816-413F-BD3A-D2934EFF0E9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E0F9D-2BDD-4987-BF1F-4126F1A2E37B}" type="pres">
      <dgm:prSet presAssocID="{B84F888D-750E-402A-AF16-4F305F22DFFC}" presName="spacing" presStyleCnt="0"/>
      <dgm:spPr/>
    </dgm:pt>
    <dgm:pt modelId="{3AC5BE89-B51E-4FAA-8E8B-FF2C8A935278}" type="pres">
      <dgm:prSet presAssocID="{1DB93C64-6173-4AB9-A707-A7F081C5C30E}" presName="composite" presStyleCnt="0"/>
      <dgm:spPr/>
    </dgm:pt>
    <dgm:pt modelId="{50EF28F6-83BB-4A4D-9FC7-07CBA343DB69}" type="pres">
      <dgm:prSet presAssocID="{1DB93C64-6173-4AB9-A707-A7F081C5C30E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D966DD0-A952-4E9E-8153-A2B7F5C78445}" type="pres">
      <dgm:prSet presAssocID="{1DB93C64-6173-4AB9-A707-A7F081C5C30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1793A-9DD8-4E29-9DB0-12C44FAFA6EE}" type="pres">
      <dgm:prSet presAssocID="{5F013089-DEA0-463E-A909-11343356934C}" presName="spacing" presStyleCnt="0"/>
      <dgm:spPr/>
    </dgm:pt>
    <dgm:pt modelId="{1A7F5CC2-B657-4743-B4D7-746D6AA6F2A7}" type="pres">
      <dgm:prSet presAssocID="{007200BA-9734-4C4B-B53F-CCE38BD41C53}" presName="composite" presStyleCnt="0"/>
      <dgm:spPr/>
    </dgm:pt>
    <dgm:pt modelId="{C1C317F7-72A4-4C93-8B8C-1743393D9686}" type="pres">
      <dgm:prSet presAssocID="{007200BA-9734-4C4B-B53F-CCE38BD41C53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D2F8DBB-6EB8-4FA0-BB39-6F7C5E8AF3BB}" type="pres">
      <dgm:prSet presAssocID="{007200BA-9734-4C4B-B53F-CCE38BD41C5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07D97D-1DB5-4B09-BB6D-DBA8B595DF40}" srcId="{F0C10A94-03CB-4538-905C-AF5065AC2639}" destId="{B09A1438-9816-413F-BD3A-D2934EFF0E9B}" srcOrd="0" destOrd="0" parTransId="{E5666534-EFEE-40F3-A0CB-2E448555C769}" sibTransId="{B84F888D-750E-402A-AF16-4F305F22DFFC}"/>
    <dgm:cxn modelId="{596613C1-C1F2-4036-89C8-52B84DBD4D0F}" type="presOf" srcId="{1DB93C64-6173-4AB9-A707-A7F081C5C30E}" destId="{BD966DD0-A952-4E9E-8153-A2B7F5C78445}" srcOrd="0" destOrd="0" presId="urn:microsoft.com/office/officeart/2005/8/layout/vList3"/>
    <dgm:cxn modelId="{60104283-6380-4EE5-BCCB-2B897F811EE2}" type="presOf" srcId="{007200BA-9734-4C4B-B53F-CCE38BD41C53}" destId="{BD2F8DBB-6EB8-4FA0-BB39-6F7C5E8AF3BB}" srcOrd="0" destOrd="0" presId="urn:microsoft.com/office/officeart/2005/8/layout/vList3"/>
    <dgm:cxn modelId="{276F7F28-5C82-4DB4-974B-9FB31A0B74F7}" srcId="{F0C10A94-03CB-4538-905C-AF5065AC2639}" destId="{1DB93C64-6173-4AB9-A707-A7F081C5C30E}" srcOrd="1" destOrd="0" parTransId="{BD049F1A-1F01-43A9-BA71-11540289B93D}" sibTransId="{5F013089-DEA0-463E-A909-11343356934C}"/>
    <dgm:cxn modelId="{68E277AE-E971-46F2-8557-7AAB97DB43C4}" type="presOf" srcId="{B09A1438-9816-413F-BD3A-D2934EFF0E9B}" destId="{D730C9CE-CF68-4F3F-B170-F301AFCC2B17}" srcOrd="0" destOrd="0" presId="urn:microsoft.com/office/officeart/2005/8/layout/vList3"/>
    <dgm:cxn modelId="{864A09A7-0280-4F6D-B716-E576DF145ADC}" type="presOf" srcId="{F0C10A94-03CB-4538-905C-AF5065AC2639}" destId="{CB6417F3-7415-4D76-9D9F-9D260C8ED88A}" srcOrd="0" destOrd="0" presId="urn:microsoft.com/office/officeart/2005/8/layout/vList3"/>
    <dgm:cxn modelId="{43C3E8AD-7770-42F2-BE8C-7A2179D87876}" srcId="{F0C10A94-03CB-4538-905C-AF5065AC2639}" destId="{007200BA-9734-4C4B-B53F-CCE38BD41C53}" srcOrd="2" destOrd="0" parTransId="{21667CF4-C4CF-4A1B-855F-34074F7A98A7}" sibTransId="{3C2AC6D6-232C-4808-AEAE-472DE06BFFC5}"/>
    <dgm:cxn modelId="{762D1CD4-EECD-4EC9-B03D-93749E25E548}" type="presParOf" srcId="{CB6417F3-7415-4D76-9D9F-9D260C8ED88A}" destId="{9C40F78C-35A4-4D03-8565-59B9BE248636}" srcOrd="0" destOrd="0" presId="urn:microsoft.com/office/officeart/2005/8/layout/vList3"/>
    <dgm:cxn modelId="{9BC21256-0A30-4E3E-84D5-5C2C57F5D1D9}" type="presParOf" srcId="{9C40F78C-35A4-4D03-8565-59B9BE248636}" destId="{B9C7DA20-1D84-4C6F-BDBE-FBFED219A419}" srcOrd="0" destOrd="0" presId="urn:microsoft.com/office/officeart/2005/8/layout/vList3"/>
    <dgm:cxn modelId="{BEA1A468-8D55-433B-AB12-2B22192B00B5}" type="presParOf" srcId="{9C40F78C-35A4-4D03-8565-59B9BE248636}" destId="{D730C9CE-CF68-4F3F-B170-F301AFCC2B17}" srcOrd="1" destOrd="0" presId="urn:microsoft.com/office/officeart/2005/8/layout/vList3"/>
    <dgm:cxn modelId="{1BFB7B02-A167-4CF5-9211-2534D4E6916B}" type="presParOf" srcId="{CB6417F3-7415-4D76-9D9F-9D260C8ED88A}" destId="{705E0F9D-2BDD-4987-BF1F-4126F1A2E37B}" srcOrd="1" destOrd="0" presId="urn:microsoft.com/office/officeart/2005/8/layout/vList3"/>
    <dgm:cxn modelId="{2BA44044-E410-460A-87B4-38DF0978B0FC}" type="presParOf" srcId="{CB6417F3-7415-4D76-9D9F-9D260C8ED88A}" destId="{3AC5BE89-B51E-4FAA-8E8B-FF2C8A935278}" srcOrd="2" destOrd="0" presId="urn:microsoft.com/office/officeart/2005/8/layout/vList3"/>
    <dgm:cxn modelId="{E6D8020C-4E66-43EB-B65D-63571756CEC5}" type="presParOf" srcId="{3AC5BE89-B51E-4FAA-8E8B-FF2C8A935278}" destId="{50EF28F6-83BB-4A4D-9FC7-07CBA343DB69}" srcOrd="0" destOrd="0" presId="urn:microsoft.com/office/officeart/2005/8/layout/vList3"/>
    <dgm:cxn modelId="{33C91706-F68D-4B47-920E-A6C555414030}" type="presParOf" srcId="{3AC5BE89-B51E-4FAA-8E8B-FF2C8A935278}" destId="{BD966DD0-A952-4E9E-8153-A2B7F5C78445}" srcOrd="1" destOrd="0" presId="urn:microsoft.com/office/officeart/2005/8/layout/vList3"/>
    <dgm:cxn modelId="{9E031A4F-1B9A-4756-9369-B931C21D4DD9}" type="presParOf" srcId="{CB6417F3-7415-4D76-9D9F-9D260C8ED88A}" destId="{5CE1793A-9DD8-4E29-9DB0-12C44FAFA6EE}" srcOrd="3" destOrd="0" presId="urn:microsoft.com/office/officeart/2005/8/layout/vList3"/>
    <dgm:cxn modelId="{21DCDCE3-4B07-4FA2-A32C-6FBF3E5D76FF}" type="presParOf" srcId="{CB6417F3-7415-4D76-9D9F-9D260C8ED88A}" destId="{1A7F5CC2-B657-4743-B4D7-746D6AA6F2A7}" srcOrd="4" destOrd="0" presId="urn:microsoft.com/office/officeart/2005/8/layout/vList3"/>
    <dgm:cxn modelId="{F0DE79A2-B98E-42BD-8B9D-106997DB44CC}" type="presParOf" srcId="{1A7F5CC2-B657-4743-B4D7-746D6AA6F2A7}" destId="{C1C317F7-72A4-4C93-8B8C-1743393D9686}" srcOrd="0" destOrd="0" presId="urn:microsoft.com/office/officeart/2005/8/layout/vList3"/>
    <dgm:cxn modelId="{5EFEF690-39F8-434F-B214-FEC05AECB6E6}" type="presParOf" srcId="{1A7F5CC2-B657-4743-B4D7-746D6AA6F2A7}" destId="{BD2F8DBB-6EB8-4FA0-BB39-6F7C5E8AF3B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F88E6B9-E9ED-4EEB-8DA0-C24B66548B1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59112FB-23D9-4ECD-94E9-F5E9A7E1A3A7}">
      <dgm:prSet phldrT="[Text]"/>
      <dgm:spPr/>
      <dgm:t>
        <a:bodyPr/>
        <a:lstStyle/>
        <a:p>
          <a:r>
            <a:rPr lang="en-US" dirty="0" smtClean="0"/>
            <a:t>At hotel </a:t>
          </a:r>
          <a:r>
            <a:rPr lang="en-US" dirty="0" err="1" smtClean="0"/>
            <a:t>dumort</a:t>
          </a:r>
          <a:endParaRPr lang="en-US" dirty="0"/>
        </a:p>
      </dgm:t>
    </dgm:pt>
    <dgm:pt modelId="{D453F3EF-9414-4939-B92C-E416DB849088}" type="parTrans" cxnId="{8A6B95C9-4C6C-4259-A91B-B481C1EA3156}">
      <dgm:prSet/>
      <dgm:spPr/>
      <dgm:t>
        <a:bodyPr/>
        <a:lstStyle/>
        <a:p>
          <a:endParaRPr lang="en-US"/>
        </a:p>
      </dgm:t>
    </dgm:pt>
    <dgm:pt modelId="{2F15CDE3-7D4E-4126-A127-05A23075C67A}" type="sibTrans" cxnId="{8A6B95C9-4C6C-4259-A91B-B481C1EA3156}">
      <dgm:prSet/>
      <dgm:spPr/>
      <dgm:t>
        <a:bodyPr/>
        <a:lstStyle/>
        <a:p>
          <a:endParaRPr lang="en-US"/>
        </a:p>
      </dgm:t>
    </dgm:pt>
    <dgm:pt modelId="{95FF4C4B-372B-473A-A686-035856277E69}">
      <dgm:prSet phldrT="[Text]"/>
      <dgm:spPr/>
      <dgm:t>
        <a:bodyPr/>
        <a:lstStyle/>
        <a:p>
          <a:r>
            <a:rPr lang="en-US" dirty="0" smtClean="0"/>
            <a:t>At Renwick's hospital for small pox</a:t>
          </a:r>
          <a:endParaRPr lang="en-US" dirty="0"/>
        </a:p>
      </dgm:t>
    </dgm:pt>
    <dgm:pt modelId="{4F1C7E1D-3F9C-4303-9F71-944826341C90}" type="parTrans" cxnId="{2EE3A665-69B8-4E70-AFC3-571A9E8A4B65}">
      <dgm:prSet/>
      <dgm:spPr/>
      <dgm:t>
        <a:bodyPr/>
        <a:lstStyle/>
        <a:p>
          <a:endParaRPr lang="en-US"/>
        </a:p>
      </dgm:t>
    </dgm:pt>
    <dgm:pt modelId="{51663042-AD12-4AE7-AB66-7F526D89FEFD}" type="sibTrans" cxnId="{2EE3A665-69B8-4E70-AFC3-571A9E8A4B65}">
      <dgm:prSet/>
      <dgm:spPr/>
      <dgm:t>
        <a:bodyPr/>
        <a:lstStyle/>
        <a:p>
          <a:endParaRPr lang="en-US"/>
        </a:p>
      </dgm:t>
    </dgm:pt>
    <dgm:pt modelId="{1E8BBA32-B31C-43A3-82A6-B00DB24C5ADF}">
      <dgm:prSet phldrT="[Text]"/>
      <dgm:spPr/>
      <dgm:t>
        <a:bodyPr/>
        <a:lstStyle/>
        <a:p>
          <a:r>
            <a:rPr lang="en-US" dirty="0" smtClean="0"/>
            <a:t>At Madame </a:t>
          </a:r>
          <a:r>
            <a:rPr lang="en-US" dirty="0" err="1" smtClean="0"/>
            <a:t>dorothea’s</a:t>
          </a:r>
          <a:endParaRPr lang="en-US" dirty="0"/>
        </a:p>
      </dgm:t>
    </dgm:pt>
    <dgm:pt modelId="{53140AED-B358-4B4C-81A3-D8A0B97DFAA6}" type="parTrans" cxnId="{2CD1E4B9-2BBF-4E03-AD9C-900A46FAFE56}">
      <dgm:prSet/>
      <dgm:spPr/>
      <dgm:t>
        <a:bodyPr/>
        <a:lstStyle/>
        <a:p>
          <a:endParaRPr lang="en-US"/>
        </a:p>
      </dgm:t>
    </dgm:pt>
    <dgm:pt modelId="{072B249C-774A-4B44-B9F0-759CA984A3FF}" type="sibTrans" cxnId="{2CD1E4B9-2BBF-4E03-AD9C-900A46FAFE56}">
      <dgm:prSet/>
      <dgm:spPr/>
      <dgm:t>
        <a:bodyPr/>
        <a:lstStyle/>
        <a:p>
          <a:endParaRPr lang="en-US"/>
        </a:p>
      </dgm:t>
    </dgm:pt>
    <dgm:pt modelId="{D315A40A-4D27-41AD-A8CA-4A94B5575295}" type="pres">
      <dgm:prSet presAssocID="{2F88E6B9-E9ED-4EEB-8DA0-C24B66548B10}" presName="linearFlow" presStyleCnt="0">
        <dgm:presLayoutVars>
          <dgm:dir/>
          <dgm:resizeHandles val="exact"/>
        </dgm:presLayoutVars>
      </dgm:prSet>
      <dgm:spPr/>
    </dgm:pt>
    <dgm:pt modelId="{456B3256-7BA5-40EE-A94D-F42A9D5F0271}" type="pres">
      <dgm:prSet presAssocID="{B59112FB-23D9-4ECD-94E9-F5E9A7E1A3A7}" presName="composite" presStyleCnt="0"/>
      <dgm:spPr/>
    </dgm:pt>
    <dgm:pt modelId="{B82D4537-857B-4507-9CB8-0E2DC5E64F94}" type="pres">
      <dgm:prSet presAssocID="{B59112FB-23D9-4ECD-94E9-F5E9A7E1A3A7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D7C66D2-9FDD-48E9-AA62-DDFBA6E3AA44}" type="pres">
      <dgm:prSet presAssocID="{B59112FB-23D9-4ECD-94E9-F5E9A7E1A3A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902A1-9909-4C7D-9EF6-332C31E8C5F2}" type="pres">
      <dgm:prSet presAssocID="{2F15CDE3-7D4E-4126-A127-05A23075C67A}" presName="spacing" presStyleCnt="0"/>
      <dgm:spPr/>
    </dgm:pt>
    <dgm:pt modelId="{40611C5F-E83B-43FF-8A3F-74E80E8B48A6}" type="pres">
      <dgm:prSet presAssocID="{95FF4C4B-372B-473A-A686-035856277E69}" presName="composite" presStyleCnt="0"/>
      <dgm:spPr/>
    </dgm:pt>
    <dgm:pt modelId="{31F7BBAE-C7BC-435A-B77B-3B6BB1B4BEA2}" type="pres">
      <dgm:prSet presAssocID="{95FF4C4B-372B-473A-A686-035856277E69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2A3F7EC-EC99-4C22-AF84-76052E3754BB}" type="pres">
      <dgm:prSet presAssocID="{95FF4C4B-372B-473A-A686-035856277E6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2A0CB-9CAB-48A3-842D-4D9AD30BC137}" type="pres">
      <dgm:prSet presAssocID="{51663042-AD12-4AE7-AB66-7F526D89FEFD}" presName="spacing" presStyleCnt="0"/>
      <dgm:spPr/>
    </dgm:pt>
    <dgm:pt modelId="{21E3458B-2F59-49F0-B78F-03897084042D}" type="pres">
      <dgm:prSet presAssocID="{1E8BBA32-B31C-43A3-82A6-B00DB24C5ADF}" presName="composite" presStyleCnt="0"/>
      <dgm:spPr/>
    </dgm:pt>
    <dgm:pt modelId="{CFCC8642-CB76-4839-A7E8-12E0361DA6C1}" type="pres">
      <dgm:prSet presAssocID="{1E8BBA32-B31C-43A3-82A6-B00DB24C5ADF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CB08A39-DD16-42BC-B4A7-19DF1C4C1D11}" type="pres">
      <dgm:prSet presAssocID="{1E8BBA32-B31C-43A3-82A6-B00DB24C5AD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6B95C9-4C6C-4259-A91B-B481C1EA3156}" srcId="{2F88E6B9-E9ED-4EEB-8DA0-C24B66548B10}" destId="{B59112FB-23D9-4ECD-94E9-F5E9A7E1A3A7}" srcOrd="0" destOrd="0" parTransId="{D453F3EF-9414-4939-B92C-E416DB849088}" sibTransId="{2F15CDE3-7D4E-4126-A127-05A23075C67A}"/>
    <dgm:cxn modelId="{1E32959F-5383-4D76-A7F3-DEF2FC26D3E5}" type="presOf" srcId="{95FF4C4B-372B-473A-A686-035856277E69}" destId="{72A3F7EC-EC99-4C22-AF84-76052E3754BB}" srcOrd="0" destOrd="0" presId="urn:microsoft.com/office/officeart/2005/8/layout/vList3"/>
    <dgm:cxn modelId="{2CD1E4B9-2BBF-4E03-AD9C-900A46FAFE56}" srcId="{2F88E6B9-E9ED-4EEB-8DA0-C24B66548B10}" destId="{1E8BBA32-B31C-43A3-82A6-B00DB24C5ADF}" srcOrd="2" destOrd="0" parTransId="{53140AED-B358-4B4C-81A3-D8A0B97DFAA6}" sibTransId="{072B249C-774A-4B44-B9F0-759CA984A3FF}"/>
    <dgm:cxn modelId="{D87F91E8-88F0-4318-91F4-212651718841}" type="presOf" srcId="{B59112FB-23D9-4ECD-94E9-F5E9A7E1A3A7}" destId="{2D7C66D2-9FDD-48E9-AA62-DDFBA6E3AA44}" srcOrd="0" destOrd="0" presId="urn:microsoft.com/office/officeart/2005/8/layout/vList3"/>
    <dgm:cxn modelId="{97ED2B10-40CD-4373-B263-D7454D9FB234}" type="presOf" srcId="{1E8BBA32-B31C-43A3-82A6-B00DB24C5ADF}" destId="{1CB08A39-DD16-42BC-B4A7-19DF1C4C1D11}" srcOrd="0" destOrd="0" presId="urn:microsoft.com/office/officeart/2005/8/layout/vList3"/>
    <dgm:cxn modelId="{2EE3A665-69B8-4E70-AFC3-571A9E8A4B65}" srcId="{2F88E6B9-E9ED-4EEB-8DA0-C24B66548B10}" destId="{95FF4C4B-372B-473A-A686-035856277E69}" srcOrd="1" destOrd="0" parTransId="{4F1C7E1D-3F9C-4303-9F71-944826341C90}" sibTransId="{51663042-AD12-4AE7-AB66-7F526D89FEFD}"/>
    <dgm:cxn modelId="{827836C0-2CD2-46E6-BDDE-28A0E7DCF5E7}" type="presOf" srcId="{2F88E6B9-E9ED-4EEB-8DA0-C24B66548B10}" destId="{D315A40A-4D27-41AD-A8CA-4A94B5575295}" srcOrd="0" destOrd="0" presId="urn:microsoft.com/office/officeart/2005/8/layout/vList3"/>
    <dgm:cxn modelId="{9B89F266-28DA-4C7C-B203-A941AEA183FC}" type="presParOf" srcId="{D315A40A-4D27-41AD-A8CA-4A94B5575295}" destId="{456B3256-7BA5-40EE-A94D-F42A9D5F0271}" srcOrd="0" destOrd="0" presId="urn:microsoft.com/office/officeart/2005/8/layout/vList3"/>
    <dgm:cxn modelId="{A9A83911-B150-4F33-9A85-1BD7B898DF86}" type="presParOf" srcId="{456B3256-7BA5-40EE-A94D-F42A9D5F0271}" destId="{B82D4537-857B-4507-9CB8-0E2DC5E64F94}" srcOrd="0" destOrd="0" presId="urn:microsoft.com/office/officeart/2005/8/layout/vList3"/>
    <dgm:cxn modelId="{BC960936-F07D-41EF-9261-BF62E2131C25}" type="presParOf" srcId="{456B3256-7BA5-40EE-A94D-F42A9D5F0271}" destId="{2D7C66D2-9FDD-48E9-AA62-DDFBA6E3AA44}" srcOrd="1" destOrd="0" presId="urn:microsoft.com/office/officeart/2005/8/layout/vList3"/>
    <dgm:cxn modelId="{22DC32BE-E857-42FA-8CC9-B5C492558041}" type="presParOf" srcId="{D315A40A-4D27-41AD-A8CA-4A94B5575295}" destId="{1EE902A1-9909-4C7D-9EF6-332C31E8C5F2}" srcOrd="1" destOrd="0" presId="urn:microsoft.com/office/officeart/2005/8/layout/vList3"/>
    <dgm:cxn modelId="{91FC13E1-BACE-4076-94BB-D29BA2D01287}" type="presParOf" srcId="{D315A40A-4D27-41AD-A8CA-4A94B5575295}" destId="{40611C5F-E83B-43FF-8A3F-74E80E8B48A6}" srcOrd="2" destOrd="0" presId="urn:microsoft.com/office/officeart/2005/8/layout/vList3"/>
    <dgm:cxn modelId="{78A75B2C-F7F0-4B1A-AF3C-4218FE50F919}" type="presParOf" srcId="{40611C5F-E83B-43FF-8A3F-74E80E8B48A6}" destId="{31F7BBAE-C7BC-435A-B77B-3B6BB1B4BEA2}" srcOrd="0" destOrd="0" presId="urn:microsoft.com/office/officeart/2005/8/layout/vList3"/>
    <dgm:cxn modelId="{CE1E7DA0-A8BF-4F33-B203-2F46C38088B5}" type="presParOf" srcId="{40611C5F-E83B-43FF-8A3F-74E80E8B48A6}" destId="{72A3F7EC-EC99-4C22-AF84-76052E3754BB}" srcOrd="1" destOrd="0" presId="urn:microsoft.com/office/officeart/2005/8/layout/vList3"/>
    <dgm:cxn modelId="{32C4472A-92F5-4AC8-B063-3E30079D46B1}" type="presParOf" srcId="{D315A40A-4D27-41AD-A8CA-4A94B5575295}" destId="{EB22A0CB-9CAB-48A3-842D-4D9AD30BC137}" srcOrd="3" destOrd="0" presId="urn:microsoft.com/office/officeart/2005/8/layout/vList3"/>
    <dgm:cxn modelId="{0CA740E5-9534-4C45-AE06-8CA4F77F9B17}" type="presParOf" srcId="{D315A40A-4D27-41AD-A8CA-4A94B5575295}" destId="{21E3458B-2F59-49F0-B78F-03897084042D}" srcOrd="4" destOrd="0" presId="urn:microsoft.com/office/officeart/2005/8/layout/vList3"/>
    <dgm:cxn modelId="{B4A15BAD-74B4-41F7-B34E-ADA3FFA40A4D}" type="presParOf" srcId="{21E3458B-2F59-49F0-B78F-03897084042D}" destId="{CFCC8642-CB76-4839-A7E8-12E0361DA6C1}" srcOrd="0" destOrd="0" presId="urn:microsoft.com/office/officeart/2005/8/layout/vList3"/>
    <dgm:cxn modelId="{AFBD0EC1-9051-43D5-AE11-426B6C2FB713}" type="presParOf" srcId="{21E3458B-2F59-49F0-B78F-03897084042D}" destId="{1CB08A39-DD16-42BC-B4A7-19DF1C4C1D1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06FC5C1-3D43-4E86-853F-A3DC34D7E28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224E36C-7525-4D0F-A3C2-1CA1BD47A942}">
      <dgm:prSet phldrT="[Text]"/>
      <dgm:spPr/>
      <dgm:t>
        <a:bodyPr/>
        <a:lstStyle/>
        <a:p>
          <a:r>
            <a:rPr lang="en-US" dirty="0" smtClean="0"/>
            <a:t>Tons of </a:t>
          </a:r>
          <a:r>
            <a:rPr lang="en-US" dirty="0" err="1" smtClean="0"/>
            <a:t>foresaken</a:t>
          </a:r>
          <a:endParaRPr lang="en-US" dirty="0"/>
        </a:p>
      </dgm:t>
    </dgm:pt>
    <dgm:pt modelId="{50872D7A-8157-46F8-8CF1-F9D25AE78E36}" type="parTrans" cxnId="{B681038A-6BA2-4D33-BD64-2B1415103DA5}">
      <dgm:prSet/>
      <dgm:spPr/>
      <dgm:t>
        <a:bodyPr/>
        <a:lstStyle/>
        <a:p>
          <a:endParaRPr lang="en-US"/>
        </a:p>
      </dgm:t>
    </dgm:pt>
    <dgm:pt modelId="{F128A9CC-6A60-4120-8C66-5053371A45DE}" type="sibTrans" cxnId="{B681038A-6BA2-4D33-BD64-2B1415103DA5}">
      <dgm:prSet/>
      <dgm:spPr/>
      <dgm:t>
        <a:bodyPr/>
        <a:lstStyle/>
        <a:p>
          <a:endParaRPr lang="en-US"/>
        </a:p>
      </dgm:t>
    </dgm:pt>
    <dgm:pt modelId="{FD172BCE-135C-494A-A705-8F0EF82A13E3}">
      <dgm:prSet phldrT="[Text]"/>
      <dgm:spPr/>
      <dgm:t>
        <a:bodyPr/>
        <a:lstStyle/>
        <a:p>
          <a:r>
            <a:rPr lang="en-US" dirty="0" err="1" smtClean="0"/>
            <a:t>Raveners</a:t>
          </a:r>
          <a:endParaRPr lang="en-US" dirty="0"/>
        </a:p>
      </dgm:t>
    </dgm:pt>
    <dgm:pt modelId="{D9B2B071-3BD4-4BDC-A914-D335D8DF8B72}" type="parTrans" cxnId="{7A6928E8-79DE-4BA7-89FC-65A52D5FFE99}">
      <dgm:prSet/>
      <dgm:spPr/>
      <dgm:t>
        <a:bodyPr/>
        <a:lstStyle/>
        <a:p>
          <a:endParaRPr lang="en-US"/>
        </a:p>
      </dgm:t>
    </dgm:pt>
    <dgm:pt modelId="{9790CC17-F07E-4AA3-AC2E-1695505D19C8}" type="sibTrans" cxnId="{7A6928E8-79DE-4BA7-89FC-65A52D5FFE99}">
      <dgm:prSet/>
      <dgm:spPr/>
      <dgm:t>
        <a:bodyPr/>
        <a:lstStyle/>
        <a:p>
          <a:endParaRPr lang="en-US"/>
        </a:p>
      </dgm:t>
    </dgm:pt>
    <dgm:pt modelId="{2EE8C904-5CA1-441F-BECE-E27FBBC8D277}">
      <dgm:prSet phldrT="[Text]"/>
      <dgm:spPr/>
      <dgm:t>
        <a:bodyPr/>
        <a:lstStyle/>
        <a:p>
          <a:r>
            <a:rPr lang="en-US" dirty="0" err="1" smtClean="0"/>
            <a:t>Agromons</a:t>
          </a:r>
          <a:r>
            <a:rPr lang="en-US" dirty="0" smtClean="0"/>
            <a:t> like the fought at Madame </a:t>
          </a:r>
          <a:r>
            <a:rPr lang="en-US" dirty="0" err="1" smtClean="0"/>
            <a:t>dorothea’s</a:t>
          </a:r>
          <a:endParaRPr lang="en-US" dirty="0"/>
        </a:p>
      </dgm:t>
    </dgm:pt>
    <dgm:pt modelId="{829B40BD-ADA5-4D13-92B1-7808BBCFD933}" type="parTrans" cxnId="{B330DDC9-82A2-4860-8FA2-330DBC35BC78}">
      <dgm:prSet/>
      <dgm:spPr/>
      <dgm:t>
        <a:bodyPr/>
        <a:lstStyle/>
        <a:p>
          <a:endParaRPr lang="en-US"/>
        </a:p>
      </dgm:t>
    </dgm:pt>
    <dgm:pt modelId="{26C4A329-F686-4B23-8754-E87C3232F6A1}" type="sibTrans" cxnId="{B330DDC9-82A2-4860-8FA2-330DBC35BC78}">
      <dgm:prSet/>
      <dgm:spPr/>
      <dgm:t>
        <a:bodyPr/>
        <a:lstStyle/>
        <a:p>
          <a:endParaRPr lang="en-US"/>
        </a:p>
      </dgm:t>
    </dgm:pt>
    <dgm:pt modelId="{A2F4BE68-AC86-4E89-B59A-542829196FF9}" type="pres">
      <dgm:prSet presAssocID="{606FC5C1-3D43-4E86-853F-A3DC34D7E28C}" presName="linearFlow" presStyleCnt="0">
        <dgm:presLayoutVars>
          <dgm:dir/>
          <dgm:resizeHandles val="exact"/>
        </dgm:presLayoutVars>
      </dgm:prSet>
      <dgm:spPr/>
    </dgm:pt>
    <dgm:pt modelId="{F5BC1FEE-5D56-415B-82D8-9D20DB4AFE7F}" type="pres">
      <dgm:prSet presAssocID="{8224E36C-7525-4D0F-A3C2-1CA1BD47A942}" presName="composite" presStyleCnt="0"/>
      <dgm:spPr/>
    </dgm:pt>
    <dgm:pt modelId="{4932C4D1-DC1C-4BBD-B29F-3B1BCCEAEB51}" type="pres">
      <dgm:prSet presAssocID="{8224E36C-7525-4D0F-A3C2-1CA1BD47A942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53906C1-7942-4024-BD19-B1ADFE577F2D}" type="pres">
      <dgm:prSet presAssocID="{8224E36C-7525-4D0F-A3C2-1CA1BD47A94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15EFF-D89E-48B7-B013-EF0A80905167}" type="pres">
      <dgm:prSet presAssocID="{F128A9CC-6A60-4120-8C66-5053371A45DE}" presName="spacing" presStyleCnt="0"/>
      <dgm:spPr/>
    </dgm:pt>
    <dgm:pt modelId="{BE0B90C7-1F19-41FA-BABB-F585DA1008B2}" type="pres">
      <dgm:prSet presAssocID="{FD172BCE-135C-494A-A705-8F0EF82A13E3}" presName="composite" presStyleCnt="0"/>
      <dgm:spPr/>
    </dgm:pt>
    <dgm:pt modelId="{42FE3C82-CF00-4557-898E-0F3CAB7419F0}" type="pres">
      <dgm:prSet presAssocID="{FD172BCE-135C-494A-A705-8F0EF82A13E3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137123D-2556-4500-AA61-D34B420A6000}" type="pres">
      <dgm:prSet presAssocID="{FD172BCE-135C-494A-A705-8F0EF82A13E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6E56F-48F5-46FA-98DE-0B60B63601E6}" type="pres">
      <dgm:prSet presAssocID="{9790CC17-F07E-4AA3-AC2E-1695505D19C8}" presName="spacing" presStyleCnt="0"/>
      <dgm:spPr/>
    </dgm:pt>
    <dgm:pt modelId="{51B61649-3EE1-487A-AC63-97BEA778DA72}" type="pres">
      <dgm:prSet presAssocID="{2EE8C904-5CA1-441F-BECE-E27FBBC8D277}" presName="composite" presStyleCnt="0"/>
      <dgm:spPr/>
    </dgm:pt>
    <dgm:pt modelId="{6D33E278-5885-4D2E-A791-7225CB8698DC}" type="pres">
      <dgm:prSet presAssocID="{2EE8C904-5CA1-441F-BECE-E27FBBC8D277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965D725-07D9-4A06-8088-057B76632732}" type="pres">
      <dgm:prSet presAssocID="{2EE8C904-5CA1-441F-BECE-E27FBBC8D27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7EBF69-AA1D-4EAA-82F5-A8E1C0059DA9}" type="presOf" srcId="{2EE8C904-5CA1-441F-BECE-E27FBBC8D277}" destId="{2965D725-07D9-4A06-8088-057B76632732}" srcOrd="0" destOrd="0" presId="urn:microsoft.com/office/officeart/2005/8/layout/vList3"/>
    <dgm:cxn modelId="{95183954-42DC-47DF-BFA4-55BAB1A94669}" type="presOf" srcId="{FD172BCE-135C-494A-A705-8F0EF82A13E3}" destId="{0137123D-2556-4500-AA61-D34B420A6000}" srcOrd="0" destOrd="0" presId="urn:microsoft.com/office/officeart/2005/8/layout/vList3"/>
    <dgm:cxn modelId="{B330DDC9-82A2-4860-8FA2-330DBC35BC78}" srcId="{606FC5C1-3D43-4E86-853F-A3DC34D7E28C}" destId="{2EE8C904-5CA1-441F-BECE-E27FBBC8D277}" srcOrd="2" destOrd="0" parTransId="{829B40BD-ADA5-4D13-92B1-7808BBCFD933}" sibTransId="{26C4A329-F686-4B23-8754-E87C3232F6A1}"/>
    <dgm:cxn modelId="{8397BA64-AC81-4A81-BDBF-2CBD6D5A09BA}" type="presOf" srcId="{8224E36C-7525-4D0F-A3C2-1CA1BD47A942}" destId="{A53906C1-7942-4024-BD19-B1ADFE577F2D}" srcOrd="0" destOrd="0" presId="urn:microsoft.com/office/officeart/2005/8/layout/vList3"/>
    <dgm:cxn modelId="{B681038A-6BA2-4D33-BD64-2B1415103DA5}" srcId="{606FC5C1-3D43-4E86-853F-A3DC34D7E28C}" destId="{8224E36C-7525-4D0F-A3C2-1CA1BD47A942}" srcOrd="0" destOrd="0" parTransId="{50872D7A-8157-46F8-8CF1-F9D25AE78E36}" sibTransId="{F128A9CC-6A60-4120-8C66-5053371A45DE}"/>
    <dgm:cxn modelId="{7A6928E8-79DE-4BA7-89FC-65A52D5FFE99}" srcId="{606FC5C1-3D43-4E86-853F-A3DC34D7E28C}" destId="{FD172BCE-135C-494A-A705-8F0EF82A13E3}" srcOrd="1" destOrd="0" parTransId="{D9B2B071-3BD4-4BDC-A914-D335D8DF8B72}" sibTransId="{9790CC17-F07E-4AA3-AC2E-1695505D19C8}"/>
    <dgm:cxn modelId="{455EA0A7-F881-43CC-8451-247786E1BEA2}" type="presOf" srcId="{606FC5C1-3D43-4E86-853F-A3DC34D7E28C}" destId="{A2F4BE68-AC86-4E89-B59A-542829196FF9}" srcOrd="0" destOrd="0" presId="urn:microsoft.com/office/officeart/2005/8/layout/vList3"/>
    <dgm:cxn modelId="{2941242C-F845-4B4F-BB40-3DD2D80D0D0C}" type="presParOf" srcId="{A2F4BE68-AC86-4E89-B59A-542829196FF9}" destId="{F5BC1FEE-5D56-415B-82D8-9D20DB4AFE7F}" srcOrd="0" destOrd="0" presId="urn:microsoft.com/office/officeart/2005/8/layout/vList3"/>
    <dgm:cxn modelId="{5A7BE740-A891-4EFF-91FC-F984A815919A}" type="presParOf" srcId="{F5BC1FEE-5D56-415B-82D8-9D20DB4AFE7F}" destId="{4932C4D1-DC1C-4BBD-B29F-3B1BCCEAEB51}" srcOrd="0" destOrd="0" presId="urn:microsoft.com/office/officeart/2005/8/layout/vList3"/>
    <dgm:cxn modelId="{37661071-3590-4217-9059-CF3A1E589625}" type="presParOf" srcId="{F5BC1FEE-5D56-415B-82D8-9D20DB4AFE7F}" destId="{A53906C1-7942-4024-BD19-B1ADFE577F2D}" srcOrd="1" destOrd="0" presId="urn:microsoft.com/office/officeart/2005/8/layout/vList3"/>
    <dgm:cxn modelId="{E54E3118-303A-41A7-A182-F7A0645B77AA}" type="presParOf" srcId="{A2F4BE68-AC86-4E89-B59A-542829196FF9}" destId="{49E15EFF-D89E-48B7-B013-EF0A80905167}" srcOrd="1" destOrd="0" presId="urn:microsoft.com/office/officeart/2005/8/layout/vList3"/>
    <dgm:cxn modelId="{5A0C1ED1-A6C3-494B-8B00-8E6A530FAC7B}" type="presParOf" srcId="{A2F4BE68-AC86-4E89-B59A-542829196FF9}" destId="{BE0B90C7-1F19-41FA-BABB-F585DA1008B2}" srcOrd="2" destOrd="0" presId="urn:microsoft.com/office/officeart/2005/8/layout/vList3"/>
    <dgm:cxn modelId="{C49855B4-F358-4C54-BF6F-A9684739B621}" type="presParOf" srcId="{BE0B90C7-1F19-41FA-BABB-F585DA1008B2}" destId="{42FE3C82-CF00-4557-898E-0F3CAB7419F0}" srcOrd="0" destOrd="0" presId="urn:microsoft.com/office/officeart/2005/8/layout/vList3"/>
    <dgm:cxn modelId="{15FB4D29-3D5E-420E-ABDB-EF396802B76C}" type="presParOf" srcId="{BE0B90C7-1F19-41FA-BABB-F585DA1008B2}" destId="{0137123D-2556-4500-AA61-D34B420A6000}" srcOrd="1" destOrd="0" presId="urn:microsoft.com/office/officeart/2005/8/layout/vList3"/>
    <dgm:cxn modelId="{7FE77AAA-B9FC-4AB4-8DB6-1C39334AEFAA}" type="presParOf" srcId="{A2F4BE68-AC86-4E89-B59A-542829196FF9}" destId="{1916E56F-48F5-46FA-98DE-0B60B63601E6}" srcOrd="3" destOrd="0" presId="urn:microsoft.com/office/officeart/2005/8/layout/vList3"/>
    <dgm:cxn modelId="{A93C3E19-9A1E-441C-A6A1-A0DA618D075C}" type="presParOf" srcId="{A2F4BE68-AC86-4E89-B59A-542829196FF9}" destId="{51B61649-3EE1-487A-AC63-97BEA778DA72}" srcOrd="4" destOrd="0" presId="urn:microsoft.com/office/officeart/2005/8/layout/vList3"/>
    <dgm:cxn modelId="{C5670804-DF63-481E-8059-EDA45DBDF1D2}" type="presParOf" srcId="{51B61649-3EE1-487A-AC63-97BEA778DA72}" destId="{6D33E278-5885-4D2E-A791-7225CB8698DC}" srcOrd="0" destOrd="0" presId="urn:microsoft.com/office/officeart/2005/8/layout/vList3"/>
    <dgm:cxn modelId="{9AA74410-AAE9-461B-81F9-B218288BF299}" type="presParOf" srcId="{51B61649-3EE1-487A-AC63-97BEA778DA72}" destId="{2965D725-07D9-4A06-8088-057B7663273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827B5D2-8F8E-4EF2-951A-9D668ABF71B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CA20757-FB90-4E92-AD09-9B3CAC2DAEC3}">
      <dgm:prSet phldrT="[Text]"/>
      <dgm:spPr/>
      <dgm:t>
        <a:bodyPr/>
        <a:lstStyle/>
        <a:p>
          <a:r>
            <a:rPr lang="en-US" dirty="0" smtClean="0"/>
            <a:t>He finds out that valentine and </a:t>
          </a:r>
          <a:r>
            <a:rPr lang="en-US" dirty="0" err="1" smtClean="0"/>
            <a:t>michael</a:t>
          </a:r>
          <a:r>
            <a:rPr lang="en-US" dirty="0" smtClean="0"/>
            <a:t> </a:t>
          </a:r>
          <a:r>
            <a:rPr lang="en-US" dirty="0" err="1" smtClean="0"/>
            <a:t>wayland</a:t>
          </a:r>
          <a:r>
            <a:rPr lang="en-US" dirty="0" smtClean="0"/>
            <a:t> were great friends</a:t>
          </a:r>
          <a:endParaRPr lang="en-US" dirty="0"/>
        </a:p>
      </dgm:t>
    </dgm:pt>
    <dgm:pt modelId="{8C596A4F-855C-416E-B631-1D7036C06EC3}" type="parTrans" cxnId="{ACC7BE0B-FF05-47B1-9C95-2009ECD2B351}">
      <dgm:prSet/>
      <dgm:spPr/>
      <dgm:t>
        <a:bodyPr/>
        <a:lstStyle/>
        <a:p>
          <a:endParaRPr lang="en-US"/>
        </a:p>
      </dgm:t>
    </dgm:pt>
    <dgm:pt modelId="{46927EAE-DD9D-49FC-B260-5446B6E66098}" type="sibTrans" cxnId="{ACC7BE0B-FF05-47B1-9C95-2009ECD2B351}">
      <dgm:prSet/>
      <dgm:spPr/>
      <dgm:t>
        <a:bodyPr/>
        <a:lstStyle/>
        <a:p>
          <a:endParaRPr lang="en-US"/>
        </a:p>
      </dgm:t>
    </dgm:pt>
    <dgm:pt modelId="{F7C11C54-5DE9-4A41-9215-7A1E0829F2AF}">
      <dgm:prSet phldrT="[Text]"/>
      <dgm:spPr/>
      <dgm:t>
        <a:bodyPr/>
        <a:lstStyle/>
        <a:p>
          <a:r>
            <a:rPr lang="en-US" dirty="0" smtClean="0"/>
            <a:t>Valentine treated </a:t>
          </a:r>
          <a:r>
            <a:rPr lang="en-US" dirty="0" err="1" smtClean="0"/>
            <a:t>clary’s</a:t>
          </a:r>
          <a:r>
            <a:rPr lang="en-US" dirty="0" smtClean="0"/>
            <a:t> mother fairly</a:t>
          </a:r>
          <a:endParaRPr lang="en-US" dirty="0"/>
        </a:p>
      </dgm:t>
    </dgm:pt>
    <dgm:pt modelId="{9F32E7F8-1296-4E79-8D32-2B95036BE6C9}" type="parTrans" cxnId="{A7BB8238-0BCF-4348-9229-6A0B79B314FA}">
      <dgm:prSet/>
      <dgm:spPr/>
      <dgm:t>
        <a:bodyPr/>
        <a:lstStyle/>
        <a:p>
          <a:endParaRPr lang="en-US"/>
        </a:p>
      </dgm:t>
    </dgm:pt>
    <dgm:pt modelId="{1052EE78-2443-4C9A-8991-ADD5C5E063D4}" type="sibTrans" cxnId="{A7BB8238-0BCF-4348-9229-6A0B79B314FA}">
      <dgm:prSet/>
      <dgm:spPr/>
      <dgm:t>
        <a:bodyPr/>
        <a:lstStyle/>
        <a:p>
          <a:endParaRPr lang="en-US"/>
        </a:p>
      </dgm:t>
    </dgm:pt>
    <dgm:pt modelId="{0689A372-6B51-486E-95D6-298F3CC9104B}">
      <dgm:prSet phldrT="[Text]"/>
      <dgm:spPr/>
      <dgm:t>
        <a:bodyPr/>
        <a:lstStyle/>
        <a:p>
          <a:r>
            <a:rPr lang="en-US" dirty="0" smtClean="0"/>
            <a:t>He finds out that jace and clary are related</a:t>
          </a:r>
          <a:endParaRPr lang="en-US" dirty="0"/>
        </a:p>
      </dgm:t>
    </dgm:pt>
    <dgm:pt modelId="{B54168CC-283C-498E-A140-B739EA1C2B5B}" type="parTrans" cxnId="{88EA2373-0C93-49A1-A422-A7652C82162B}">
      <dgm:prSet/>
      <dgm:spPr/>
      <dgm:t>
        <a:bodyPr/>
        <a:lstStyle/>
        <a:p>
          <a:endParaRPr lang="en-US"/>
        </a:p>
      </dgm:t>
    </dgm:pt>
    <dgm:pt modelId="{E2D68739-2C82-485A-87B0-0EC94DBE02C3}" type="sibTrans" cxnId="{88EA2373-0C93-49A1-A422-A7652C82162B}">
      <dgm:prSet/>
      <dgm:spPr/>
      <dgm:t>
        <a:bodyPr/>
        <a:lstStyle/>
        <a:p>
          <a:endParaRPr lang="en-US"/>
        </a:p>
      </dgm:t>
    </dgm:pt>
    <dgm:pt modelId="{DB124A3E-6ACA-4DD9-A6FF-AB779C87D338}" type="pres">
      <dgm:prSet presAssocID="{D827B5D2-8F8E-4EF2-951A-9D668ABF71BB}" presName="linearFlow" presStyleCnt="0">
        <dgm:presLayoutVars>
          <dgm:dir/>
          <dgm:resizeHandles val="exact"/>
        </dgm:presLayoutVars>
      </dgm:prSet>
      <dgm:spPr/>
    </dgm:pt>
    <dgm:pt modelId="{CF997054-1BF7-49F4-ACB5-E4C76570AA02}" type="pres">
      <dgm:prSet presAssocID="{ECA20757-FB90-4E92-AD09-9B3CAC2DAEC3}" presName="composite" presStyleCnt="0"/>
      <dgm:spPr/>
    </dgm:pt>
    <dgm:pt modelId="{74305DFF-4DFC-4EB3-951E-2C50D5EE21F4}" type="pres">
      <dgm:prSet presAssocID="{ECA20757-FB90-4E92-AD09-9B3CAC2DAEC3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E4279ED-828D-4268-9D09-432BAD1460E7}" type="pres">
      <dgm:prSet presAssocID="{ECA20757-FB90-4E92-AD09-9B3CAC2DAEC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F9C35-676E-41D8-9427-8F2770059C9C}" type="pres">
      <dgm:prSet presAssocID="{46927EAE-DD9D-49FC-B260-5446B6E66098}" presName="spacing" presStyleCnt="0"/>
      <dgm:spPr/>
    </dgm:pt>
    <dgm:pt modelId="{BA028E3A-02B3-4592-999C-DF73BE918F04}" type="pres">
      <dgm:prSet presAssocID="{F7C11C54-5DE9-4A41-9215-7A1E0829F2AF}" presName="composite" presStyleCnt="0"/>
      <dgm:spPr/>
    </dgm:pt>
    <dgm:pt modelId="{4A80208E-7ACF-42E8-A0D6-674526A3AE4F}" type="pres">
      <dgm:prSet presAssocID="{F7C11C54-5DE9-4A41-9215-7A1E0829F2AF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D4A4173-2F86-4A79-95EB-DE07FF95F889}" type="pres">
      <dgm:prSet presAssocID="{F7C11C54-5DE9-4A41-9215-7A1E0829F2A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A95E6-2648-46A7-8D67-29A64AC745E9}" type="pres">
      <dgm:prSet presAssocID="{1052EE78-2443-4C9A-8991-ADD5C5E063D4}" presName="spacing" presStyleCnt="0"/>
      <dgm:spPr/>
    </dgm:pt>
    <dgm:pt modelId="{B6071C95-7E5E-460A-908C-20CAB98FC248}" type="pres">
      <dgm:prSet presAssocID="{0689A372-6B51-486E-95D6-298F3CC9104B}" presName="composite" presStyleCnt="0"/>
      <dgm:spPr/>
    </dgm:pt>
    <dgm:pt modelId="{6E30AF52-988B-44BA-BB62-5E79B0ACB050}" type="pres">
      <dgm:prSet presAssocID="{0689A372-6B51-486E-95D6-298F3CC9104B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45369C8-F1C4-4690-9BBA-F6C2CFCA8E01}" type="pres">
      <dgm:prSet presAssocID="{0689A372-6B51-486E-95D6-298F3CC9104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542226-AA97-4704-AADB-BC376AA9B218}" type="presOf" srcId="{D827B5D2-8F8E-4EF2-951A-9D668ABF71BB}" destId="{DB124A3E-6ACA-4DD9-A6FF-AB779C87D338}" srcOrd="0" destOrd="0" presId="urn:microsoft.com/office/officeart/2005/8/layout/vList3"/>
    <dgm:cxn modelId="{ACC7BE0B-FF05-47B1-9C95-2009ECD2B351}" srcId="{D827B5D2-8F8E-4EF2-951A-9D668ABF71BB}" destId="{ECA20757-FB90-4E92-AD09-9B3CAC2DAEC3}" srcOrd="0" destOrd="0" parTransId="{8C596A4F-855C-416E-B631-1D7036C06EC3}" sibTransId="{46927EAE-DD9D-49FC-B260-5446B6E66098}"/>
    <dgm:cxn modelId="{54D5CBF7-ADFE-49FF-AC80-14F5571E595F}" type="presOf" srcId="{0689A372-6B51-486E-95D6-298F3CC9104B}" destId="{D45369C8-F1C4-4690-9BBA-F6C2CFCA8E01}" srcOrd="0" destOrd="0" presId="urn:microsoft.com/office/officeart/2005/8/layout/vList3"/>
    <dgm:cxn modelId="{40D4F7D5-36CD-44DE-B97D-1C2BDBB462A0}" type="presOf" srcId="{F7C11C54-5DE9-4A41-9215-7A1E0829F2AF}" destId="{CD4A4173-2F86-4A79-95EB-DE07FF95F889}" srcOrd="0" destOrd="0" presId="urn:microsoft.com/office/officeart/2005/8/layout/vList3"/>
    <dgm:cxn modelId="{A7BB8238-0BCF-4348-9229-6A0B79B314FA}" srcId="{D827B5D2-8F8E-4EF2-951A-9D668ABF71BB}" destId="{F7C11C54-5DE9-4A41-9215-7A1E0829F2AF}" srcOrd="1" destOrd="0" parTransId="{9F32E7F8-1296-4E79-8D32-2B95036BE6C9}" sibTransId="{1052EE78-2443-4C9A-8991-ADD5C5E063D4}"/>
    <dgm:cxn modelId="{88EA2373-0C93-49A1-A422-A7652C82162B}" srcId="{D827B5D2-8F8E-4EF2-951A-9D668ABF71BB}" destId="{0689A372-6B51-486E-95D6-298F3CC9104B}" srcOrd="2" destOrd="0" parTransId="{B54168CC-283C-498E-A140-B739EA1C2B5B}" sibTransId="{E2D68739-2C82-485A-87B0-0EC94DBE02C3}"/>
    <dgm:cxn modelId="{3D72733D-062D-4E04-9E67-C71847CD929A}" type="presOf" srcId="{ECA20757-FB90-4E92-AD09-9B3CAC2DAEC3}" destId="{FE4279ED-828D-4268-9D09-432BAD1460E7}" srcOrd="0" destOrd="0" presId="urn:microsoft.com/office/officeart/2005/8/layout/vList3"/>
    <dgm:cxn modelId="{4BB0C164-D5F4-4C4C-8F9C-7147CD877A68}" type="presParOf" srcId="{DB124A3E-6ACA-4DD9-A6FF-AB779C87D338}" destId="{CF997054-1BF7-49F4-ACB5-E4C76570AA02}" srcOrd="0" destOrd="0" presId="urn:microsoft.com/office/officeart/2005/8/layout/vList3"/>
    <dgm:cxn modelId="{63B6FB70-7699-4636-8421-F12A475B668A}" type="presParOf" srcId="{CF997054-1BF7-49F4-ACB5-E4C76570AA02}" destId="{74305DFF-4DFC-4EB3-951E-2C50D5EE21F4}" srcOrd="0" destOrd="0" presId="urn:microsoft.com/office/officeart/2005/8/layout/vList3"/>
    <dgm:cxn modelId="{E172B902-4318-492D-9A72-34B3B3C23A20}" type="presParOf" srcId="{CF997054-1BF7-49F4-ACB5-E4C76570AA02}" destId="{FE4279ED-828D-4268-9D09-432BAD1460E7}" srcOrd="1" destOrd="0" presId="urn:microsoft.com/office/officeart/2005/8/layout/vList3"/>
    <dgm:cxn modelId="{CC5C5740-20D7-48E8-95D0-2AAF5E33F1D0}" type="presParOf" srcId="{DB124A3E-6ACA-4DD9-A6FF-AB779C87D338}" destId="{7CEF9C35-676E-41D8-9427-8F2770059C9C}" srcOrd="1" destOrd="0" presId="urn:microsoft.com/office/officeart/2005/8/layout/vList3"/>
    <dgm:cxn modelId="{B56D3CDA-EE02-4D2B-82B9-1BC8832989F6}" type="presParOf" srcId="{DB124A3E-6ACA-4DD9-A6FF-AB779C87D338}" destId="{BA028E3A-02B3-4592-999C-DF73BE918F04}" srcOrd="2" destOrd="0" presId="urn:microsoft.com/office/officeart/2005/8/layout/vList3"/>
    <dgm:cxn modelId="{6786C9BE-378B-4EBF-891B-73AC39538E87}" type="presParOf" srcId="{BA028E3A-02B3-4592-999C-DF73BE918F04}" destId="{4A80208E-7ACF-42E8-A0D6-674526A3AE4F}" srcOrd="0" destOrd="0" presId="urn:microsoft.com/office/officeart/2005/8/layout/vList3"/>
    <dgm:cxn modelId="{0559A2AF-91B6-4816-86A3-AA673471E76C}" type="presParOf" srcId="{BA028E3A-02B3-4592-999C-DF73BE918F04}" destId="{CD4A4173-2F86-4A79-95EB-DE07FF95F889}" srcOrd="1" destOrd="0" presId="urn:microsoft.com/office/officeart/2005/8/layout/vList3"/>
    <dgm:cxn modelId="{82ED33A9-116D-4A20-804F-7705DD8AD30D}" type="presParOf" srcId="{DB124A3E-6ACA-4DD9-A6FF-AB779C87D338}" destId="{62FA95E6-2648-46A7-8D67-29A64AC745E9}" srcOrd="3" destOrd="0" presId="urn:microsoft.com/office/officeart/2005/8/layout/vList3"/>
    <dgm:cxn modelId="{6682651E-55ED-4410-890C-0AC467852FE2}" type="presParOf" srcId="{DB124A3E-6ACA-4DD9-A6FF-AB779C87D338}" destId="{B6071C95-7E5E-460A-908C-20CAB98FC248}" srcOrd="4" destOrd="0" presId="urn:microsoft.com/office/officeart/2005/8/layout/vList3"/>
    <dgm:cxn modelId="{76FFB919-9451-4A94-BAB4-8A4D1517EEE4}" type="presParOf" srcId="{B6071C95-7E5E-460A-908C-20CAB98FC248}" destId="{6E30AF52-988B-44BA-BB62-5E79B0ACB050}" srcOrd="0" destOrd="0" presId="urn:microsoft.com/office/officeart/2005/8/layout/vList3"/>
    <dgm:cxn modelId="{1A5D6983-8698-41D3-9DA7-120D48A1BE97}" type="presParOf" srcId="{B6071C95-7E5E-460A-908C-20CAB98FC248}" destId="{D45369C8-F1C4-4690-9BBA-F6C2CFCA8E0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691EF56-C9F2-4F5E-958F-10BFE7A3176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A75687E-0E96-4C76-8391-E5982F016F2A}">
      <dgm:prSet phldrT="[Text]"/>
      <dgm:spPr/>
      <dgm:t>
        <a:bodyPr/>
        <a:lstStyle/>
        <a:p>
          <a:r>
            <a:rPr lang="en-US" dirty="0" smtClean="0"/>
            <a:t>A shard of the portal that looked like </a:t>
          </a:r>
          <a:r>
            <a:rPr lang="en-US" dirty="0" err="1" smtClean="0"/>
            <a:t>idris</a:t>
          </a:r>
          <a:endParaRPr lang="en-US" dirty="0"/>
        </a:p>
      </dgm:t>
    </dgm:pt>
    <dgm:pt modelId="{0405DB17-65DF-486D-994C-C56B9C695360}" type="parTrans" cxnId="{7A7B3800-0044-4344-A3AB-F94F04172BEA}">
      <dgm:prSet/>
      <dgm:spPr/>
      <dgm:t>
        <a:bodyPr/>
        <a:lstStyle/>
        <a:p>
          <a:endParaRPr lang="en-US"/>
        </a:p>
      </dgm:t>
    </dgm:pt>
    <dgm:pt modelId="{C7C1B9F6-E977-447E-A1F9-A7623C63F12F}" type="sibTrans" cxnId="{7A7B3800-0044-4344-A3AB-F94F04172BEA}">
      <dgm:prSet/>
      <dgm:spPr/>
      <dgm:t>
        <a:bodyPr/>
        <a:lstStyle/>
        <a:p>
          <a:endParaRPr lang="en-US"/>
        </a:p>
      </dgm:t>
    </dgm:pt>
    <dgm:pt modelId="{E814DB79-3E6D-48ED-89E8-339FB8BEC2A4}">
      <dgm:prSet phldrT="[Text]"/>
      <dgm:spPr/>
      <dgm:t>
        <a:bodyPr/>
        <a:lstStyle/>
        <a:p>
          <a:r>
            <a:rPr lang="en-US" dirty="0" smtClean="0"/>
            <a:t>The dagger in which valentine tried to kill Luke with</a:t>
          </a:r>
          <a:endParaRPr lang="en-US" dirty="0"/>
        </a:p>
      </dgm:t>
    </dgm:pt>
    <dgm:pt modelId="{AE7BA7AE-8C3C-43EC-8DAC-C5F2A6679766}" type="parTrans" cxnId="{52F2883A-6611-4566-B0CA-C862D9253841}">
      <dgm:prSet/>
      <dgm:spPr/>
      <dgm:t>
        <a:bodyPr/>
        <a:lstStyle/>
        <a:p>
          <a:endParaRPr lang="en-US"/>
        </a:p>
      </dgm:t>
    </dgm:pt>
    <dgm:pt modelId="{D0D75978-2244-4F4D-AF0B-EA9B5DA3AA8F}" type="sibTrans" cxnId="{52F2883A-6611-4566-B0CA-C862D9253841}">
      <dgm:prSet/>
      <dgm:spPr/>
      <dgm:t>
        <a:bodyPr/>
        <a:lstStyle/>
        <a:p>
          <a:endParaRPr lang="en-US"/>
        </a:p>
      </dgm:t>
    </dgm:pt>
    <dgm:pt modelId="{8ADF3D6C-B39A-4269-A1EF-7F3D1DAED8A0}">
      <dgm:prSet phldrT="[Text]"/>
      <dgm:spPr/>
      <dgm:t>
        <a:bodyPr/>
        <a:lstStyle/>
        <a:p>
          <a:r>
            <a:rPr lang="en-US" dirty="0" smtClean="0"/>
            <a:t>A piece of glass from the cup which jace dropped when clary entered</a:t>
          </a:r>
          <a:endParaRPr lang="en-US" dirty="0"/>
        </a:p>
      </dgm:t>
    </dgm:pt>
    <dgm:pt modelId="{9CBF9382-47A3-4EF0-B59E-05C919F3A193}" type="parTrans" cxnId="{E379CBE7-46C6-42A2-B631-7333BD15898C}">
      <dgm:prSet/>
      <dgm:spPr/>
      <dgm:t>
        <a:bodyPr/>
        <a:lstStyle/>
        <a:p>
          <a:endParaRPr lang="en-US"/>
        </a:p>
      </dgm:t>
    </dgm:pt>
    <dgm:pt modelId="{5D89BC05-9571-42AF-9F9C-297CD97750CE}" type="sibTrans" cxnId="{E379CBE7-46C6-42A2-B631-7333BD15898C}">
      <dgm:prSet/>
      <dgm:spPr/>
      <dgm:t>
        <a:bodyPr/>
        <a:lstStyle/>
        <a:p>
          <a:endParaRPr lang="en-US"/>
        </a:p>
      </dgm:t>
    </dgm:pt>
    <dgm:pt modelId="{D503076E-A97C-461F-9A26-1137FC5420B5}" type="pres">
      <dgm:prSet presAssocID="{D691EF56-C9F2-4F5E-958F-10BFE7A31766}" presName="linearFlow" presStyleCnt="0">
        <dgm:presLayoutVars>
          <dgm:dir/>
          <dgm:resizeHandles val="exact"/>
        </dgm:presLayoutVars>
      </dgm:prSet>
      <dgm:spPr/>
    </dgm:pt>
    <dgm:pt modelId="{09AF9164-7D51-4286-90C5-993EDDA828E3}" type="pres">
      <dgm:prSet presAssocID="{0A75687E-0E96-4C76-8391-E5982F016F2A}" presName="composite" presStyleCnt="0"/>
      <dgm:spPr/>
    </dgm:pt>
    <dgm:pt modelId="{8CB783BA-E107-41F9-A263-ADE21BE7087C}" type="pres">
      <dgm:prSet presAssocID="{0A75687E-0E96-4C76-8391-E5982F016F2A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9B8010D-993F-45C9-BAF0-3843D5DC2895}" type="pres">
      <dgm:prSet presAssocID="{0A75687E-0E96-4C76-8391-E5982F016F2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939E71-A504-4F8C-B7A2-BC71A88E6662}" type="pres">
      <dgm:prSet presAssocID="{C7C1B9F6-E977-447E-A1F9-A7623C63F12F}" presName="spacing" presStyleCnt="0"/>
      <dgm:spPr/>
    </dgm:pt>
    <dgm:pt modelId="{7F1A4DD3-E045-4A54-B273-8619885336CC}" type="pres">
      <dgm:prSet presAssocID="{E814DB79-3E6D-48ED-89E8-339FB8BEC2A4}" presName="composite" presStyleCnt="0"/>
      <dgm:spPr/>
    </dgm:pt>
    <dgm:pt modelId="{0DBC8064-8A8D-4322-BEEA-66094C41A857}" type="pres">
      <dgm:prSet presAssocID="{E814DB79-3E6D-48ED-89E8-339FB8BEC2A4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1A4707E-C4D9-4410-85C9-E3C3309EC73F}" type="pres">
      <dgm:prSet presAssocID="{E814DB79-3E6D-48ED-89E8-339FB8BEC2A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46A36-35C8-46CB-9F31-45BBDF305CB9}" type="pres">
      <dgm:prSet presAssocID="{D0D75978-2244-4F4D-AF0B-EA9B5DA3AA8F}" presName="spacing" presStyleCnt="0"/>
      <dgm:spPr/>
    </dgm:pt>
    <dgm:pt modelId="{BF223643-1A86-474C-94C8-B99CD836CAA2}" type="pres">
      <dgm:prSet presAssocID="{8ADF3D6C-B39A-4269-A1EF-7F3D1DAED8A0}" presName="composite" presStyleCnt="0"/>
      <dgm:spPr/>
    </dgm:pt>
    <dgm:pt modelId="{D583EC66-F21C-4533-AC06-A3B6DB27E6F9}" type="pres">
      <dgm:prSet presAssocID="{8ADF3D6C-B39A-4269-A1EF-7F3D1DAED8A0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AE2FD1B-F6FE-4A48-A584-7F8107026A82}" type="pres">
      <dgm:prSet presAssocID="{8ADF3D6C-B39A-4269-A1EF-7F3D1DAED8A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4DEDCE-2C92-498A-B505-FE5F16E493A0}" type="presOf" srcId="{E814DB79-3E6D-48ED-89E8-339FB8BEC2A4}" destId="{D1A4707E-C4D9-4410-85C9-E3C3309EC73F}" srcOrd="0" destOrd="0" presId="urn:microsoft.com/office/officeart/2005/8/layout/vList3"/>
    <dgm:cxn modelId="{52F2883A-6611-4566-B0CA-C862D9253841}" srcId="{D691EF56-C9F2-4F5E-958F-10BFE7A31766}" destId="{E814DB79-3E6D-48ED-89E8-339FB8BEC2A4}" srcOrd="1" destOrd="0" parTransId="{AE7BA7AE-8C3C-43EC-8DAC-C5F2A6679766}" sibTransId="{D0D75978-2244-4F4D-AF0B-EA9B5DA3AA8F}"/>
    <dgm:cxn modelId="{45B9C09D-F9C7-4DFD-A61D-926311381CCA}" type="presOf" srcId="{0A75687E-0E96-4C76-8391-E5982F016F2A}" destId="{29B8010D-993F-45C9-BAF0-3843D5DC2895}" srcOrd="0" destOrd="0" presId="urn:microsoft.com/office/officeart/2005/8/layout/vList3"/>
    <dgm:cxn modelId="{E379CBE7-46C6-42A2-B631-7333BD15898C}" srcId="{D691EF56-C9F2-4F5E-958F-10BFE7A31766}" destId="{8ADF3D6C-B39A-4269-A1EF-7F3D1DAED8A0}" srcOrd="2" destOrd="0" parTransId="{9CBF9382-47A3-4EF0-B59E-05C919F3A193}" sibTransId="{5D89BC05-9571-42AF-9F9C-297CD97750CE}"/>
    <dgm:cxn modelId="{DAD430BD-6946-4B24-A9FD-21DA68C34EB5}" type="presOf" srcId="{8ADF3D6C-B39A-4269-A1EF-7F3D1DAED8A0}" destId="{2AE2FD1B-F6FE-4A48-A584-7F8107026A82}" srcOrd="0" destOrd="0" presId="urn:microsoft.com/office/officeart/2005/8/layout/vList3"/>
    <dgm:cxn modelId="{7A7B3800-0044-4344-A3AB-F94F04172BEA}" srcId="{D691EF56-C9F2-4F5E-958F-10BFE7A31766}" destId="{0A75687E-0E96-4C76-8391-E5982F016F2A}" srcOrd="0" destOrd="0" parTransId="{0405DB17-65DF-486D-994C-C56B9C695360}" sibTransId="{C7C1B9F6-E977-447E-A1F9-A7623C63F12F}"/>
    <dgm:cxn modelId="{444F28E4-3EB7-4DDE-B3D8-3E563CF92780}" type="presOf" srcId="{D691EF56-C9F2-4F5E-958F-10BFE7A31766}" destId="{D503076E-A97C-461F-9A26-1137FC5420B5}" srcOrd="0" destOrd="0" presId="urn:microsoft.com/office/officeart/2005/8/layout/vList3"/>
    <dgm:cxn modelId="{F3D99496-CF39-4C3F-BB79-8E54A9359C9F}" type="presParOf" srcId="{D503076E-A97C-461F-9A26-1137FC5420B5}" destId="{09AF9164-7D51-4286-90C5-993EDDA828E3}" srcOrd="0" destOrd="0" presId="urn:microsoft.com/office/officeart/2005/8/layout/vList3"/>
    <dgm:cxn modelId="{0BC84B56-195C-40A0-B80B-961AB3A2BF11}" type="presParOf" srcId="{09AF9164-7D51-4286-90C5-993EDDA828E3}" destId="{8CB783BA-E107-41F9-A263-ADE21BE7087C}" srcOrd="0" destOrd="0" presId="urn:microsoft.com/office/officeart/2005/8/layout/vList3"/>
    <dgm:cxn modelId="{4F914320-203E-4DC5-B77B-103E7FA5162B}" type="presParOf" srcId="{09AF9164-7D51-4286-90C5-993EDDA828E3}" destId="{29B8010D-993F-45C9-BAF0-3843D5DC2895}" srcOrd="1" destOrd="0" presId="urn:microsoft.com/office/officeart/2005/8/layout/vList3"/>
    <dgm:cxn modelId="{BC461387-210D-46D7-94FD-41FC7CE11FCE}" type="presParOf" srcId="{D503076E-A97C-461F-9A26-1137FC5420B5}" destId="{9B939E71-A504-4F8C-B7A2-BC71A88E6662}" srcOrd="1" destOrd="0" presId="urn:microsoft.com/office/officeart/2005/8/layout/vList3"/>
    <dgm:cxn modelId="{68C6EC61-DE3A-4A08-9504-5B1885FEB769}" type="presParOf" srcId="{D503076E-A97C-461F-9A26-1137FC5420B5}" destId="{7F1A4DD3-E045-4A54-B273-8619885336CC}" srcOrd="2" destOrd="0" presId="urn:microsoft.com/office/officeart/2005/8/layout/vList3"/>
    <dgm:cxn modelId="{5B3BB476-2114-411E-8F9A-F7C895365261}" type="presParOf" srcId="{7F1A4DD3-E045-4A54-B273-8619885336CC}" destId="{0DBC8064-8A8D-4322-BEEA-66094C41A857}" srcOrd="0" destOrd="0" presId="urn:microsoft.com/office/officeart/2005/8/layout/vList3"/>
    <dgm:cxn modelId="{15D39FE7-D113-4180-B6C4-6A9C2AE1102D}" type="presParOf" srcId="{7F1A4DD3-E045-4A54-B273-8619885336CC}" destId="{D1A4707E-C4D9-4410-85C9-E3C3309EC73F}" srcOrd="1" destOrd="0" presId="urn:microsoft.com/office/officeart/2005/8/layout/vList3"/>
    <dgm:cxn modelId="{782D6FB9-CCCB-46FE-ACC4-5BB600E4F995}" type="presParOf" srcId="{D503076E-A97C-461F-9A26-1137FC5420B5}" destId="{D3246A36-35C8-46CB-9F31-45BBDF305CB9}" srcOrd="3" destOrd="0" presId="urn:microsoft.com/office/officeart/2005/8/layout/vList3"/>
    <dgm:cxn modelId="{F6D3B6CF-887C-47A0-8F30-BFB5061FF481}" type="presParOf" srcId="{D503076E-A97C-461F-9A26-1137FC5420B5}" destId="{BF223643-1A86-474C-94C8-B99CD836CAA2}" srcOrd="4" destOrd="0" presId="urn:microsoft.com/office/officeart/2005/8/layout/vList3"/>
    <dgm:cxn modelId="{582A8F54-2E6D-43A0-8467-7755A79387D4}" type="presParOf" srcId="{BF223643-1A86-474C-94C8-B99CD836CAA2}" destId="{D583EC66-F21C-4533-AC06-A3B6DB27E6F9}" srcOrd="0" destOrd="0" presId="urn:microsoft.com/office/officeart/2005/8/layout/vList3"/>
    <dgm:cxn modelId="{53DFD5BF-3FD9-42FC-BE8A-43AD50DFA18F}" type="presParOf" srcId="{BF223643-1A86-474C-94C8-B99CD836CAA2}" destId="{2AE2FD1B-F6FE-4A48-A584-7F8107026A8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16C3FF-9C20-462F-851A-E39BDC43310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3A58AF9-11B9-4A3D-80A8-8250B580B096}">
      <dgm:prSet phldrT="[Text]"/>
      <dgm:spPr/>
      <dgm:t>
        <a:bodyPr/>
        <a:lstStyle/>
        <a:p>
          <a:r>
            <a:rPr lang="en-US" dirty="0" smtClean="0"/>
            <a:t>Her sketchpad</a:t>
          </a:r>
          <a:endParaRPr lang="en-US" dirty="0"/>
        </a:p>
      </dgm:t>
    </dgm:pt>
    <dgm:pt modelId="{89E481EA-69BE-4B4A-925A-DC57F6C9DE1F}" type="parTrans" cxnId="{50BB67FE-63DB-4F3D-A457-E1BEA0B6D762}">
      <dgm:prSet/>
      <dgm:spPr/>
      <dgm:t>
        <a:bodyPr/>
        <a:lstStyle/>
        <a:p>
          <a:endParaRPr lang="en-US"/>
        </a:p>
      </dgm:t>
    </dgm:pt>
    <dgm:pt modelId="{8B7B26C6-E114-4E4D-BF96-1FBE8F5B5269}" type="sibTrans" cxnId="{50BB67FE-63DB-4F3D-A457-E1BEA0B6D762}">
      <dgm:prSet/>
      <dgm:spPr/>
      <dgm:t>
        <a:bodyPr/>
        <a:lstStyle/>
        <a:p>
          <a:endParaRPr lang="en-US"/>
        </a:p>
      </dgm:t>
    </dgm:pt>
    <dgm:pt modelId="{ACB325D4-D50E-47D5-8DD0-E2D557B3908D}">
      <dgm:prSet phldrT="[Text]"/>
      <dgm:spPr/>
      <dgm:t>
        <a:bodyPr/>
        <a:lstStyle/>
        <a:p>
          <a:r>
            <a:rPr lang="en-US" dirty="0" smtClean="0"/>
            <a:t>Clothes</a:t>
          </a:r>
          <a:endParaRPr lang="en-US" dirty="0"/>
        </a:p>
      </dgm:t>
    </dgm:pt>
    <dgm:pt modelId="{F1697686-5C02-413D-BC2B-75A60FD9EB4C}" type="parTrans" cxnId="{0FA48FEA-A8EB-44A9-8BA3-9FEFBD81C875}">
      <dgm:prSet/>
      <dgm:spPr/>
      <dgm:t>
        <a:bodyPr/>
        <a:lstStyle/>
        <a:p>
          <a:endParaRPr lang="en-US"/>
        </a:p>
      </dgm:t>
    </dgm:pt>
    <dgm:pt modelId="{FC276D0D-DC38-4670-81EB-BA5B4A6334D3}" type="sibTrans" cxnId="{0FA48FEA-A8EB-44A9-8BA3-9FEFBD81C875}">
      <dgm:prSet/>
      <dgm:spPr/>
      <dgm:t>
        <a:bodyPr/>
        <a:lstStyle/>
        <a:p>
          <a:endParaRPr lang="en-US"/>
        </a:p>
      </dgm:t>
    </dgm:pt>
    <dgm:pt modelId="{4F208303-F4BE-467D-BE0A-2CA370412FF4}">
      <dgm:prSet phldrT="[Text]"/>
      <dgm:spPr/>
      <dgm:t>
        <a:bodyPr/>
        <a:lstStyle/>
        <a:p>
          <a:r>
            <a:rPr lang="en-US" dirty="0" smtClean="0"/>
            <a:t>Her cell phone</a:t>
          </a:r>
          <a:endParaRPr lang="en-US" dirty="0"/>
        </a:p>
      </dgm:t>
    </dgm:pt>
    <dgm:pt modelId="{13F393B6-7C77-4F65-9BAF-A9A5E12783F4}" type="parTrans" cxnId="{45AEC243-7394-49CB-A7F0-AE0F1D60B063}">
      <dgm:prSet/>
      <dgm:spPr/>
      <dgm:t>
        <a:bodyPr/>
        <a:lstStyle/>
        <a:p>
          <a:endParaRPr lang="en-US"/>
        </a:p>
      </dgm:t>
    </dgm:pt>
    <dgm:pt modelId="{5D15D029-89E7-4488-AB14-244DF1737CE5}" type="sibTrans" cxnId="{45AEC243-7394-49CB-A7F0-AE0F1D60B063}">
      <dgm:prSet/>
      <dgm:spPr/>
      <dgm:t>
        <a:bodyPr/>
        <a:lstStyle/>
        <a:p>
          <a:endParaRPr lang="en-US"/>
        </a:p>
      </dgm:t>
    </dgm:pt>
    <dgm:pt modelId="{C93D4051-45DA-40ED-9EFA-917CDE4DD8FB}" type="pres">
      <dgm:prSet presAssocID="{B216C3FF-9C20-462F-851A-E39BDC433102}" presName="linearFlow" presStyleCnt="0">
        <dgm:presLayoutVars>
          <dgm:dir/>
          <dgm:resizeHandles val="exact"/>
        </dgm:presLayoutVars>
      </dgm:prSet>
      <dgm:spPr/>
    </dgm:pt>
    <dgm:pt modelId="{3EA674CD-404F-4B55-A9EF-8762B003783C}" type="pres">
      <dgm:prSet presAssocID="{13A58AF9-11B9-4A3D-80A8-8250B580B096}" presName="composite" presStyleCnt="0"/>
      <dgm:spPr/>
    </dgm:pt>
    <dgm:pt modelId="{F01DAA59-9C37-4A11-BC89-B2FFBAF4A876}" type="pres">
      <dgm:prSet presAssocID="{13A58AF9-11B9-4A3D-80A8-8250B580B096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C8B63F2-7D7D-4452-9495-A5758890A147}" type="pres">
      <dgm:prSet presAssocID="{13A58AF9-11B9-4A3D-80A8-8250B580B09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2B8A2-7842-47EC-B6C1-8515E457A618}" type="pres">
      <dgm:prSet presAssocID="{8B7B26C6-E114-4E4D-BF96-1FBE8F5B5269}" presName="spacing" presStyleCnt="0"/>
      <dgm:spPr/>
    </dgm:pt>
    <dgm:pt modelId="{D20037FF-D392-4EB2-A766-31D53153C1EE}" type="pres">
      <dgm:prSet presAssocID="{ACB325D4-D50E-47D5-8DD0-E2D557B3908D}" presName="composite" presStyleCnt="0"/>
      <dgm:spPr/>
    </dgm:pt>
    <dgm:pt modelId="{69D4A55C-EB3E-403B-BB59-A62019A4E0CF}" type="pres">
      <dgm:prSet presAssocID="{ACB325D4-D50E-47D5-8DD0-E2D557B3908D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608B8FC-F167-4DE6-AD84-EE8560E78EB5}" type="pres">
      <dgm:prSet presAssocID="{ACB325D4-D50E-47D5-8DD0-E2D557B3908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3ABB0-2E34-4F6E-8713-D4E84B45BFCC}" type="pres">
      <dgm:prSet presAssocID="{FC276D0D-DC38-4670-81EB-BA5B4A6334D3}" presName="spacing" presStyleCnt="0"/>
      <dgm:spPr/>
    </dgm:pt>
    <dgm:pt modelId="{E7AC63BD-BA45-4723-8F40-BB49EDE6AC87}" type="pres">
      <dgm:prSet presAssocID="{4F208303-F4BE-467D-BE0A-2CA370412FF4}" presName="composite" presStyleCnt="0"/>
      <dgm:spPr/>
    </dgm:pt>
    <dgm:pt modelId="{FDB24F2D-6CB4-44EE-8E27-675433270BF7}" type="pres">
      <dgm:prSet presAssocID="{4F208303-F4BE-467D-BE0A-2CA370412FF4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293A216-2F1D-4124-8FAE-DDC3E5ED1535}" type="pres">
      <dgm:prSet presAssocID="{4F208303-F4BE-467D-BE0A-2CA370412FF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CFA9CF-4753-4ED4-956C-141A270B6D8A}" type="presOf" srcId="{4F208303-F4BE-467D-BE0A-2CA370412FF4}" destId="{6293A216-2F1D-4124-8FAE-DDC3E5ED1535}" srcOrd="0" destOrd="0" presId="urn:microsoft.com/office/officeart/2005/8/layout/vList3"/>
    <dgm:cxn modelId="{45AEC243-7394-49CB-A7F0-AE0F1D60B063}" srcId="{B216C3FF-9C20-462F-851A-E39BDC433102}" destId="{4F208303-F4BE-467D-BE0A-2CA370412FF4}" srcOrd="2" destOrd="0" parTransId="{13F393B6-7C77-4F65-9BAF-A9A5E12783F4}" sibTransId="{5D15D029-89E7-4488-AB14-244DF1737CE5}"/>
    <dgm:cxn modelId="{7E8D3A82-5244-4BD5-8D05-2BABDB93F110}" type="presOf" srcId="{13A58AF9-11B9-4A3D-80A8-8250B580B096}" destId="{8C8B63F2-7D7D-4452-9495-A5758890A147}" srcOrd="0" destOrd="0" presId="urn:microsoft.com/office/officeart/2005/8/layout/vList3"/>
    <dgm:cxn modelId="{50BB67FE-63DB-4F3D-A457-E1BEA0B6D762}" srcId="{B216C3FF-9C20-462F-851A-E39BDC433102}" destId="{13A58AF9-11B9-4A3D-80A8-8250B580B096}" srcOrd="0" destOrd="0" parTransId="{89E481EA-69BE-4B4A-925A-DC57F6C9DE1F}" sibTransId="{8B7B26C6-E114-4E4D-BF96-1FBE8F5B5269}"/>
    <dgm:cxn modelId="{0FA48FEA-A8EB-44A9-8BA3-9FEFBD81C875}" srcId="{B216C3FF-9C20-462F-851A-E39BDC433102}" destId="{ACB325D4-D50E-47D5-8DD0-E2D557B3908D}" srcOrd="1" destOrd="0" parTransId="{F1697686-5C02-413D-BC2B-75A60FD9EB4C}" sibTransId="{FC276D0D-DC38-4670-81EB-BA5B4A6334D3}"/>
    <dgm:cxn modelId="{9C8C470C-8489-435B-9C8A-A96058725B5A}" type="presOf" srcId="{ACB325D4-D50E-47D5-8DD0-E2D557B3908D}" destId="{7608B8FC-F167-4DE6-AD84-EE8560E78EB5}" srcOrd="0" destOrd="0" presId="urn:microsoft.com/office/officeart/2005/8/layout/vList3"/>
    <dgm:cxn modelId="{BBC756D2-B31D-4782-BAFC-78513DDDC9FE}" type="presOf" srcId="{B216C3FF-9C20-462F-851A-E39BDC433102}" destId="{C93D4051-45DA-40ED-9EFA-917CDE4DD8FB}" srcOrd="0" destOrd="0" presId="urn:microsoft.com/office/officeart/2005/8/layout/vList3"/>
    <dgm:cxn modelId="{7B7D9711-C1D7-4D2F-A948-1117B9C89E3E}" type="presParOf" srcId="{C93D4051-45DA-40ED-9EFA-917CDE4DD8FB}" destId="{3EA674CD-404F-4B55-A9EF-8762B003783C}" srcOrd="0" destOrd="0" presId="urn:microsoft.com/office/officeart/2005/8/layout/vList3"/>
    <dgm:cxn modelId="{0B36A6F7-7E12-4CC6-828E-4ABBCCFDD85F}" type="presParOf" srcId="{3EA674CD-404F-4B55-A9EF-8762B003783C}" destId="{F01DAA59-9C37-4A11-BC89-B2FFBAF4A876}" srcOrd="0" destOrd="0" presId="urn:microsoft.com/office/officeart/2005/8/layout/vList3"/>
    <dgm:cxn modelId="{F56830DA-DCAC-4433-8B55-C8C84D27833D}" type="presParOf" srcId="{3EA674CD-404F-4B55-A9EF-8762B003783C}" destId="{8C8B63F2-7D7D-4452-9495-A5758890A147}" srcOrd="1" destOrd="0" presId="urn:microsoft.com/office/officeart/2005/8/layout/vList3"/>
    <dgm:cxn modelId="{ACFFDC9B-613F-4FDB-8BAB-049BAB9CB53B}" type="presParOf" srcId="{C93D4051-45DA-40ED-9EFA-917CDE4DD8FB}" destId="{EFC2B8A2-7842-47EC-B6C1-8515E457A618}" srcOrd="1" destOrd="0" presId="urn:microsoft.com/office/officeart/2005/8/layout/vList3"/>
    <dgm:cxn modelId="{585D0AB9-D816-418F-87E2-474DDE59242E}" type="presParOf" srcId="{C93D4051-45DA-40ED-9EFA-917CDE4DD8FB}" destId="{D20037FF-D392-4EB2-A766-31D53153C1EE}" srcOrd="2" destOrd="0" presId="urn:microsoft.com/office/officeart/2005/8/layout/vList3"/>
    <dgm:cxn modelId="{3DFC8B70-13F3-4ACC-A634-A55D4352C3EA}" type="presParOf" srcId="{D20037FF-D392-4EB2-A766-31D53153C1EE}" destId="{69D4A55C-EB3E-403B-BB59-A62019A4E0CF}" srcOrd="0" destOrd="0" presId="urn:microsoft.com/office/officeart/2005/8/layout/vList3"/>
    <dgm:cxn modelId="{56CF7C33-5996-4AED-98A1-11EF11F6CC0F}" type="presParOf" srcId="{D20037FF-D392-4EB2-A766-31D53153C1EE}" destId="{7608B8FC-F167-4DE6-AD84-EE8560E78EB5}" srcOrd="1" destOrd="0" presId="urn:microsoft.com/office/officeart/2005/8/layout/vList3"/>
    <dgm:cxn modelId="{257557B6-B2AE-4616-B74E-AEB2B77BDFD7}" type="presParOf" srcId="{C93D4051-45DA-40ED-9EFA-917CDE4DD8FB}" destId="{FCE3ABB0-2E34-4F6E-8713-D4E84B45BFCC}" srcOrd="3" destOrd="0" presId="urn:microsoft.com/office/officeart/2005/8/layout/vList3"/>
    <dgm:cxn modelId="{C0BDE162-6893-4CC4-A387-8B7D61E065B3}" type="presParOf" srcId="{C93D4051-45DA-40ED-9EFA-917CDE4DD8FB}" destId="{E7AC63BD-BA45-4723-8F40-BB49EDE6AC87}" srcOrd="4" destOrd="0" presId="urn:microsoft.com/office/officeart/2005/8/layout/vList3"/>
    <dgm:cxn modelId="{1A5037A0-8217-478D-A817-CE3A77CEB940}" type="presParOf" srcId="{E7AC63BD-BA45-4723-8F40-BB49EDE6AC87}" destId="{FDB24F2D-6CB4-44EE-8E27-675433270BF7}" srcOrd="0" destOrd="0" presId="urn:microsoft.com/office/officeart/2005/8/layout/vList3"/>
    <dgm:cxn modelId="{D92EC42B-1EA8-4E0A-AB4A-BFB870603188}" type="presParOf" srcId="{E7AC63BD-BA45-4723-8F40-BB49EDE6AC87}" destId="{6293A216-2F1D-4124-8FAE-DDC3E5ED153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D8DE43-7D01-4C77-9FBA-F77E33608D8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B0ABB1E-1017-49E1-8085-65AF6C348A72}">
      <dgm:prSet phldrT="[Text]"/>
      <dgm:spPr/>
      <dgm:t>
        <a:bodyPr/>
        <a:lstStyle/>
        <a:p>
          <a:r>
            <a:rPr lang="en-US" dirty="0" smtClean="0"/>
            <a:t>A forsaken</a:t>
          </a:r>
          <a:endParaRPr lang="en-US" dirty="0"/>
        </a:p>
      </dgm:t>
    </dgm:pt>
    <dgm:pt modelId="{6E6C6D77-D863-41C6-A3F1-225EBC1B0C8D}" type="parTrans" cxnId="{3AA3867F-9363-453E-9F72-59E967A240BF}">
      <dgm:prSet/>
      <dgm:spPr/>
      <dgm:t>
        <a:bodyPr/>
        <a:lstStyle/>
        <a:p>
          <a:endParaRPr lang="en-US"/>
        </a:p>
      </dgm:t>
    </dgm:pt>
    <dgm:pt modelId="{E48E5E72-63CC-4B3B-9F93-C0A2D1674871}" type="sibTrans" cxnId="{3AA3867F-9363-453E-9F72-59E967A240BF}">
      <dgm:prSet/>
      <dgm:spPr/>
      <dgm:t>
        <a:bodyPr/>
        <a:lstStyle/>
        <a:p>
          <a:endParaRPr lang="en-US"/>
        </a:p>
      </dgm:t>
    </dgm:pt>
    <dgm:pt modelId="{280501D6-F7E0-4B01-BA2B-4349FC20D71F}">
      <dgm:prSet phldrT="[Text]"/>
      <dgm:spPr/>
      <dgm:t>
        <a:bodyPr/>
        <a:lstStyle/>
        <a:p>
          <a:r>
            <a:rPr lang="en-US" dirty="0" smtClean="0"/>
            <a:t>Another ravener</a:t>
          </a:r>
          <a:endParaRPr lang="en-US" dirty="0"/>
        </a:p>
      </dgm:t>
    </dgm:pt>
    <dgm:pt modelId="{1541467F-E55C-4DBE-849B-09484A9A1468}" type="parTrans" cxnId="{559DFF50-221A-4B4C-ABAC-9F40A502F175}">
      <dgm:prSet/>
      <dgm:spPr/>
      <dgm:t>
        <a:bodyPr/>
        <a:lstStyle/>
        <a:p>
          <a:endParaRPr lang="en-US"/>
        </a:p>
      </dgm:t>
    </dgm:pt>
    <dgm:pt modelId="{0A2CD82E-9BC9-41B3-8BEC-BFA004E68228}" type="sibTrans" cxnId="{559DFF50-221A-4B4C-ABAC-9F40A502F175}">
      <dgm:prSet/>
      <dgm:spPr/>
      <dgm:t>
        <a:bodyPr/>
        <a:lstStyle/>
        <a:p>
          <a:endParaRPr lang="en-US"/>
        </a:p>
      </dgm:t>
    </dgm:pt>
    <dgm:pt modelId="{FE6901FA-8361-400A-9DDA-0EB94E8B7B5F}">
      <dgm:prSet/>
      <dgm:spPr/>
      <dgm:t>
        <a:bodyPr/>
        <a:lstStyle/>
        <a:p>
          <a:r>
            <a:rPr lang="en-US" smtClean="0"/>
            <a:t>An Azazel demon</a:t>
          </a:r>
          <a:endParaRPr lang="en-US" dirty="0"/>
        </a:p>
      </dgm:t>
    </dgm:pt>
    <dgm:pt modelId="{9C70EA39-959C-4D55-A45B-563243F756C6}" type="parTrans" cxnId="{7E7E617D-B32F-4521-98FE-80F78709E430}">
      <dgm:prSet/>
      <dgm:spPr/>
      <dgm:t>
        <a:bodyPr/>
        <a:lstStyle/>
        <a:p>
          <a:endParaRPr lang="en-US"/>
        </a:p>
      </dgm:t>
    </dgm:pt>
    <dgm:pt modelId="{7FE8C2DF-6D1D-41BF-A05E-913053EA1245}" type="sibTrans" cxnId="{7E7E617D-B32F-4521-98FE-80F78709E430}">
      <dgm:prSet/>
      <dgm:spPr/>
      <dgm:t>
        <a:bodyPr/>
        <a:lstStyle/>
        <a:p>
          <a:endParaRPr lang="en-US"/>
        </a:p>
      </dgm:t>
    </dgm:pt>
    <dgm:pt modelId="{CBFE7EBF-92DD-4F06-AD49-D8CE97626B24}" type="pres">
      <dgm:prSet presAssocID="{3DD8DE43-7D01-4C77-9FBA-F77E33608D81}" presName="linearFlow" presStyleCnt="0">
        <dgm:presLayoutVars>
          <dgm:dir/>
          <dgm:resizeHandles val="exact"/>
        </dgm:presLayoutVars>
      </dgm:prSet>
      <dgm:spPr/>
    </dgm:pt>
    <dgm:pt modelId="{3E72FF02-05E2-4794-BACB-ACEF121765AA}" type="pres">
      <dgm:prSet presAssocID="{CB0ABB1E-1017-49E1-8085-65AF6C348A72}" presName="composite" presStyleCnt="0"/>
      <dgm:spPr/>
    </dgm:pt>
    <dgm:pt modelId="{8EA7AFCE-667E-4386-B2A1-423C691ED40E}" type="pres">
      <dgm:prSet presAssocID="{CB0ABB1E-1017-49E1-8085-65AF6C348A72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160D786-447F-41FE-A0C5-37A1A8F33165}" type="pres">
      <dgm:prSet presAssocID="{CB0ABB1E-1017-49E1-8085-65AF6C348A7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D3ACA-E759-4F21-B344-23F6BD48B16D}" type="pres">
      <dgm:prSet presAssocID="{E48E5E72-63CC-4B3B-9F93-C0A2D1674871}" presName="spacing" presStyleCnt="0"/>
      <dgm:spPr/>
    </dgm:pt>
    <dgm:pt modelId="{D42BE3B0-5EA4-4C7B-8029-75F63F460FDF}" type="pres">
      <dgm:prSet presAssocID="{280501D6-F7E0-4B01-BA2B-4349FC20D71F}" presName="composite" presStyleCnt="0"/>
      <dgm:spPr/>
    </dgm:pt>
    <dgm:pt modelId="{1CC32268-42BA-4CB1-82C0-2E6F39857F07}" type="pres">
      <dgm:prSet presAssocID="{280501D6-F7E0-4B01-BA2B-4349FC20D71F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8053972-4124-4B4A-B012-3472C5574310}" type="pres">
      <dgm:prSet presAssocID="{280501D6-F7E0-4B01-BA2B-4349FC20D71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63D06-3D4F-439E-B2BA-46D0BC258EBD}" type="pres">
      <dgm:prSet presAssocID="{0A2CD82E-9BC9-41B3-8BEC-BFA004E68228}" presName="spacing" presStyleCnt="0"/>
      <dgm:spPr/>
    </dgm:pt>
    <dgm:pt modelId="{182A4A61-8176-4CE5-95BC-ECBE65E77DFB}" type="pres">
      <dgm:prSet presAssocID="{FE6901FA-8361-400A-9DDA-0EB94E8B7B5F}" presName="composite" presStyleCnt="0"/>
      <dgm:spPr/>
    </dgm:pt>
    <dgm:pt modelId="{1FCBBCFD-8C1A-4B26-B445-56E0C8D29387}" type="pres">
      <dgm:prSet presAssocID="{FE6901FA-8361-400A-9DDA-0EB94E8B7B5F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86A0192-0881-4EA4-B42B-B327EEE64256}" type="pres">
      <dgm:prSet presAssocID="{FE6901FA-8361-400A-9DDA-0EB94E8B7B5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2CDB19-3EA0-46F3-BA05-B2E99698BD8E}" type="presOf" srcId="{CB0ABB1E-1017-49E1-8085-65AF6C348A72}" destId="{C160D786-447F-41FE-A0C5-37A1A8F33165}" srcOrd="0" destOrd="0" presId="urn:microsoft.com/office/officeart/2005/8/layout/vList3"/>
    <dgm:cxn modelId="{7E7E617D-B32F-4521-98FE-80F78709E430}" srcId="{3DD8DE43-7D01-4C77-9FBA-F77E33608D81}" destId="{FE6901FA-8361-400A-9DDA-0EB94E8B7B5F}" srcOrd="2" destOrd="0" parTransId="{9C70EA39-959C-4D55-A45B-563243F756C6}" sibTransId="{7FE8C2DF-6D1D-41BF-A05E-913053EA1245}"/>
    <dgm:cxn modelId="{B9129F6E-A029-47D0-BFAE-C0522D3D1702}" type="presOf" srcId="{280501D6-F7E0-4B01-BA2B-4349FC20D71F}" destId="{28053972-4124-4B4A-B012-3472C5574310}" srcOrd="0" destOrd="0" presId="urn:microsoft.com/office/officeart/2005/8/layout/vList3"/>
    <dgm:cxn modelId="{3AA3867F-9363-453E-9F72-59E967A240BF}" srcId="{3DD8DE43-7D01-4C77-9FBA-F77E33608D81}" destId="{CB0ABB1E-1017-49E1-8085-65AF6C348A72}" srcOrd="0" destOrd="0" parTransId="{6E6C6D77-D863-41C6-A3F1-225EBC1B0C8D}" sibTransId="{E48E5E72-63CC-4B3B-9F93-C0A2D1674871}"/>
    <dgm:cxn modelId="{069BDB0F-0705-4596-A237-126AB6043A34}" type="presOf" srcId="{FE6901FA-8361-400A-9DDA-0EB94E8B7B5F}" destId="{086A0192-0881-4EA4-B42B-B327EEE64256}" srcOrd="0" destOrd="0" presId="urn:microsoft.com/office/officeart/2005/8/layout/vList3"/>
    <dgm:cxn modelId="{755D658A-DDAD-46B9-A3F0-0BD1167FDAB8}" type="presOf" srcId="{3DD8DE43-7D01-4C77-9FBA-F77E33608D81}" destId="{CBFE7EBF-92DD-4F06-AD49-D8CE97626B24}" srcOrd="0" destOrd="0" presId="urn:microsoft.com/office/officeart/2005/8/layout/vList3"/>
    <dgm:cxn modelId="{559DFF50-221A-4B4C-ABAC-9F40A502F175}" srcId="{3DD8DE43-7D01-4C77-9FBA-F77E33608D81}" destId="{280501D6-F7E0-4B01-BA2B-4349FC20D71F}" srcOrd="1" destOrd="0" parTransId="{1541467F-E55C-4DBE-849B-09484A9A1468}" sibTransId="{0A2CD82E-9BC9-41B3-8BEC-BFA004E68228}"/>
    <dgm:cxn modelId="{3ABCE3B5-F769-465B-8B58-19B85B7241AA}" type="presParOf" srcId="{CBFE7EBF-92DD-4F06-AD49-D8CE97626B24}" destId="{3E72FF02-05E2-4794-BACB-ACEF121765AA}" srcOrd="0" destOrd="0" presId="urn:microsoft.com/office/officeart/2005/8/layout/vList3"/>
    <dgm:cxn modelId="{327F403A-6D52-4E76-B785-C72705A2CBBD}" type="presParOf" srcId="{3E72FF02-05E2-4794-BACB-ACEF121765AA}" destId="{8EA7AFCE-667E-4386-B2A1-423C691ED40E}" srcOrd="0" destOrd="0" presId="urn:microsoft.com/office/officeart/2005/8/layout/vList3"/>
    <dgm:cxn modelId="{13BDBF8A-D59F-4E98-A1CC-BBA757F68819}" type="presParOf" srcId="{3E72FF02-05E2-4794-BACB-ACEF121765AA}" destId="{C160D786-447F-41FE-A0C5-37A1A8F33165}" srcOrd="1" destOrd="0" presId="urn:microsoft.com/office/officeart/2005/8/layout/vList3"/>
    <dgm:cxn modelId="{8A6D108B-BF47-4723-A5B5-1D5118790B25}" type="presParOf" srcId="{CBFE7EBF-92DD-4F06-AD49-D8CE97626B24}" destId="{FFDD3ACA-E759-4F21-B344-23F6BD48B16D}" srcOrd="1" destOrd="0" presId="urn:microsoft.com/office/officeart/2005/8/layout/vList3"/>
    <dgm:cxn modelId="{5D474E52-8A14-4774-9549-F29C5398EBF0}" type="presParOf" srcId="{CBFE7EBF-92DD-4F06-AD49-D8CE97626B24}" destId="{D42BE3B0-5EA4-4C7B-8029-75F63F460FDF}" srcOrd="2" destOrd="0" presId="urn:microsoft.com/office/officeart/2005/8/layout/vList3"/>
    <dgm:cxn modelId="{89310C5D-EC28-49B3-9246-5D8D7917AB21}" type="presParOf" srcId="{D42BE3B0-5EA4-4C7B-8029-75F63F460FDF}" destId="{1CC32268-42BA-4CB1-82C0-2E6F39857F07}" srcOrd="0" destOrd="0" presId="urn:microsoft.com/office/officeart/2005/8/layout/vList3"/>
    <dgm:cxn modelId="{6BB0DDB1-2FF4-4744-9436-7FDFD8AB6E8E}" type="presParOf" srcId="{D42BE3B0-5EA4-4C7B-8029-75F63F460FDF}" destId="{28053972-4124-4B4A-B012-3472C5574310}" srcOrd="1" destOrd="0" presId="urn:microsoft.com/office/officeart/2005/8/layout/vList3"/>
    <dgm:cxn modelId="{A2415FF3-27C4-495D-9BDC-999D4FD12395}" type="presParOf" srcId="{CBFE7EBF-92DD-4F06-AD49-D8CE97626B24}" destId="{C3163D06-3D4F-439E-B2BA-46D0BC258EBD}" srcOrd="3" destOrd="0" presId="urn:microsoft.com/office/officeart/2005/8/layout/vList3"/>
    <dgm:cxn modelId="{131431B0-EE6B-4686-A112-8ED650A7CC3B}" type="presParOf" srcId="{CBFE7EBF-92DD-4F06-AD49-D8CE97626B24}" destId="{182A4A61-8176-4CE5-95BC-ECBE65E77DFB}" srcOrd="4" destOrd="0" presId="urn:microsoft.com/office/officeart/2005/8/layout/vList3"/>
    <dgm:cxn modelId="{F2779652-4188-4075-A084-2BEF9961FEB2}" type="presParOf" srcId="{182A4A61-8176-4CE5-95BC-ECBE65E77DFB}" destId="{1FCBBCFD-8C1A-4B26-B445-56E0C8D29387}" srcOrd="0" destOrd="0" presId="urn:microsoft.com/office/officeart/2005/8/layout/vList3"/>
    <dgm:cxn modelId="{87DBC0A2-3F5A-47C5-95D7-6447A78DAA0E}" type="presParOf" srcId="{182A4A61-8176-4CE5-95BC-ECBE65E77DFB}" destId="{086A0192-0881-4EA4-B42B-B327EEE642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7635E3-292B-4EC7-B6C3-A6B0C1F54EB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7F64103-E8DD-4EF4-9F9A-2C835006F940}">
      <dgm:prSet phldrT="[Text]"/>
      <dgm:spPr/>
      <dgm:t>
        <a:bodyPr/>
        <a:lstStyle/>
        <a:p>
          <a:r>
            <a:rPr lang="en-US" dirty="0" smtClean="0"/>
            <a:t>The ace of cups</a:t>
          </a:r>
          <a:endParaRPr lang="en-US" dirty="0"/>
        </a:p>
      </dgm:t>
    </dgm:pt>
    <dgm:pt modelId="{BBBA3D28-D896-4585-8519-E177DF5C6569}" type="parTrans" cxnId="{0A4F2EB4-274B-4EDF-B98C-91911C15FF21}">
      <dgm:prSet/>
      <dgm:spPr/>
      <dgm:t>
        <a:bodyPr/>
        <a:lstStyle/>
        <a:p>
          <a:endParaRPr lang="en-US"/>
        </a:p>
      </dgm:t>
    </dgm:pt>
    <dgm:pt modelId="{248C1A43-E8EB-49AE-95C1-F3FB5E934C8E}" type="sibTrans" cxnId="{0A4F2EB4-274B-4EDF-B98C-91911C15FF21}">
      <dgm:prSet/>
      <dgm:spPr/>
      <dgm:t>
        <a:bodyPr/>
        <a:lstStyle/>
        <a:p>
          <a:endParaRPr lang="en-US"/>
        </a:p>
      </dgm:t>
    </dgm:pt>
    <dgm:pt modelId="{7AD51C60-FFED-41FC-8BBA-BE9A1F18B72B}">
      <dgm:prSet phldrT="[Text]"/>
      <dgm:spPr/>
      <dgm:t>
        <a:bodyPr/>
        <a:lstStyle/>
        <a:p>
          <a:r>
            <a:rPr lang="en-US" dirty="0" smtClean="0"/>
            <a:t>The card of freedom</a:t>
          </a:r>
          <a:endParaRPr lang="en-US" dirty="0"/>
        </a:p>
      </dgm:t>
    </dgm:pt>
    <dgm:pt modelId="{24F2E59B-08FA-4E76-83BB-0F2BE03C7E69}" type="parTrans" cxnId="{A64702DD-E4A7-4115-8EF9-D80453FED65E}">
      <dgm:prSet/>
      <dgm:spPr/>
      <dgm:t>
        <a:bodyPr/>
        <a:lstStyle/>
        <a:p>
          <a:endParaRPr lang="en-US"/>
        </a:p>
      </dgm:t>
    </dgm:pt>
    <dgm:pt modelId="{D25F960C-EF25-4C2D-ACDA-8A001425888C}" type="sibTrans" cxnId="{A64702DD-E4A7-4115-8EF9-D80453FED65E}">
      <dgm:prSet/>
      <dgm:spPr/>
      <dgm:t>
        <a:bodyPr/>
        <a:lstStyle/>
        <a:p>
          <a:endParaRPr lang="en-US"/>
        </a:p>
      </dgm:t>
    </dgm:pt>
    <dgm:pt modelId="{FA3E66E8-9D2F-4190-83A3-1283859D884A}">
      <dgm:prSet phldrT="[Text]"/>
      <dgm:spPr/>
      <dgm:t>
        <a:bodyPr/>
        <a:lstStyle/>
        <a:p>
          <a:r>
            <a:rPr lang="en-US" dirty="0" smtClean="0"/>
            <a:t>The queen</a:t>
          </a:r>
          <a:endParaRPr lang="en-US" dirty="0"/>
        </a:p>
      </dgm:t>
    </dgm:pt>
    <dgm:pt modelId="{B6DC477F-8350-4D39-A114-061087666F1D}" type="parTrans" cxnId="{1D464762-7800-4961-9793-44D490447F1A}">
      <dgm:prSet/>
      <dgm:spPr/>
      <dgm:t>
        <a:bodyPr/>
        <a:lstStyle/>
        <a:p>
          <a:endParaRPr lang="en-US"/>
        </a:p>
      </dgm:t>
    </dgm:pt>
    <dgm:pt modelId="{F5557E46-4DE0-4521-A0E3-983E592544D4}" type="sibTrans" cxnId="{1D464762-7800-4961-9793-44D490447F1A}">
      <dgm:prSet/>
      <dgm:spPr/>
      <dgm:t>
        <a:bodyPr/>
        <a:lstStyle/>
        <a:p>
          <a:endParaRPr lang="en-US"/>
        </a:p>
      </dgm:t>
    </dgm:pt>
    <dgm:pt modelId="{5A458530-239C-4554-814A-BCB8D725B90D}" type="pres">
      <dgm:prSet presAssocID="{E87635E3-292B-4EC7-B6C3-A6B0C1F54EB8}" presName="linearFlow" presStyleCnt="0">
        <dgm:presLayoutVars>
          <dgm:dir/>
          <dgm:resizeHandles val="exact"/>
        </dgm:presLayoutVars>
      </dgm:prSet>
      <dgm:spPr/>
    </dgm:pt>
    <dgm:pt modelId="{142A2CE8-B06D-49A7-BAF2-B33813424203}" type="pres">
      <dgm:prSet presAssocID="{C7F64103-E8DD-4EF4-9F9A-2C835006F940}" presName="composite" presStyleCnt="0"/>
      <dgm:spPr/>
    </dgm:pt>
    <dgm:pt modelId="{25BFFDAF-1AEE-417A-BFD2-202DBED8599F}" type="pres">
      <dgm:prSet presAssocID="{C7F64103-E8DD-4EF4-9F9A-2C835006F940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18BC9E-373A-439D-84CB-A238E4DE55B9}" type="pres">
      <dgm:prSet presAssocID="{C7F64103-E8DD-4EF4-9F9A-2C835006F94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DA2A3-3478-4B80-9D60-2EECC2594867}" type="pres">
      <dgm:prSet presAssocID="{248C1A43-E8EB-49AE-95C1-F3FB5E934C8E}" presName="spacing" presStyleCnt="0"/>
      <dgm:spPr/>
    </dgm:pt>
    <dgm:pt modelId="{D068D079-A254-46F3-AC7E-DE859AAB139A}" type="pres">
      <dgm:prSet presAssocID="{7AD51C60-FFED-41FC-8BBA-BE9A1F18B72B}" presName="composite" presStyleCnt="0"/>
      <dgm:spPr/>
    </dgm:pt>
    <dgm:pt modelId="{27360308-8F56-47EF-8BDC-AF1407C27FFB}" type="pres">
      <dgm:prSet presAssocID="{7AD51C60-FFED-41FC-8BBA-BE9A1F18B72B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2886166-A6B2-4CF2-90B8-6A2C580FDDE4}" type="pres">
      <dgm:prSet presAssocID="{7AD51C60-FFED-41FC-8BBA-BE9A1F18B72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8B98D-5A14-49DB-B808-1F2036F6C0CB}" type="pres">
      <dgm:prSet presAssocID="{D25F960C-EF25-4C2D-ACDA-8A001425888C}" presName="spacing" presStyleCnt="0"/>
      <dgm:spPr/>
    </dgm:pt>
    <dgm:pt modelId="{E67D701B-730C-4507-938F-D7A75D613138}" type="pres">
      <dgm:prSet presAssocID="{FA3E66E8-9D2F-4190-83A3-1283859D884A}" presName="composite" presStyleCnt="0"/>
      <dgm:spPr/>
    </dgm:pt>
    <dgm:pt modelId="{BE560CD9-DC7E-4703-8239-888FC703DCC3}" type="pres">
      <dgm:prSet presAssocID="{FA3E66E8-9D2F-4190-83A3-1283859D884A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52B4650-4C7E-4193-9231-E2C07A39848C}" type="pres">
      <dgm:prSet presAssocID="{FA3E66E8-9D2F-4190-83A3-1283859D884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CC300E-FA1D-4F72-9552-BFB9B2F37807}" type="presOf" srcId="{FA3E66E8-9D2F-4190-83A3-1283859D884A}" destId="{452B4650-4C7E-4193-9231-E2C07A39848C}" srcOrd="0" destOrd="0" presId="urn:microsoft.com/office/officeart/2005/8/layout/vList3"/>
    <dgm:cxn modelId="{ECC82929-2181-4E99-AB2A-7E6BAE9AF697}" type="presOf" srcId="{C7F64103-E8DD-4EF4-9F9A-2C835006F940}" destId="{E718BC9E-373A-439D-84CB-A238E4DE55B9}" srcOrd="0" destOrd="0" presId="urn:microsoft.com/office/officeart/2005/8/layout/vList3"/>
    <dgm:cxn modelId="{E56EAE14-77FB-49D2-896A-23B7319A0BFE}" type="presOf" srcId="{E87635E3-292B-4EC7-B6C3-A6B0C1F54EB8}" destId="{5A458530-239C-4554-814A-BCB8D725B90D}" srcOrd="0" destOrd="0" presId="urn:microsoft.com/office/officeart/2005/8/layout/vList3"/>
    <dgm:cxn modelId="{0A4F2EB4-274B-4EDF-B98C-91911C15FF21}" srcId="{E87635E3-292B-4EC7-B6C3-A6B0C1F54EB8}" destId="{C7F64103-E8DD-4EF4-9F9A-2C835006F940}" srcOrd="0" destOrd="0" parTransId="{BBBA3D28-D896-4585-8519-E177DF5C6569}" sibTransId="{248C1A43-E8EB-49AE-95C1-F3FB5E934C8E}"/>
    <dgm:cxn modelId="{A64702DD-E4A7-4115-8EF9-D80453FED65E}" srcId="{E87635E3-292B-4EC7-B6C3-A6B0C1F54EB8}" destId="{7AD51C60-FFED-41FC-8BBA-BE9A1F18B72B}" srcOrd="1" destOrd="0" parTransId="{24F2E59B-08FA-4E76-83BB-0F2BE03C7E69}" sibTransId="{D25F960C-EF25-4C2D-ACDA-8A001425888C}"/>
    <dgm:cxn modelId="{E860E724-694E-4E10-B209-2B8B796F5078}" type="presOf" srcId="{7AD51C60-FFED-41FC-8BBA-BE9A1F18B72B}" destId="{F2886166-A6B2-4CF2-90B8-6A2C580FDDE4}" srcOrd="0" destOrd="0" presId="urn:microsoft.com/office/officeart/2005/8/layout/vList3"/>
    <dgm:cxn modelId="{1D464762-7800-4961-9793-44D490447F1A}" srcId="{E87635E3-292B-4EC7-B6C3-A6B0C1F54EB8}" destId="{FA3E66E8-9D2F-4190-83A3-1283859D884A}" srcOrd="2" destOrd="0" parTransId="{B6DC477F-8350-4D39-A114-061087666F1D}" sibTransId="{F5557E46-4DE0-4521-A0E3-983E592544D4}"/>
    <dgm:cxn modelId="{B222880C-56E9-4BFF-9FAD-67CC2D930EA0}" type="presParOf" srcId="{5A458530-239C-4554-814A-BCB8D725B90D}" destId="{142A2CE8-B06D-49A7-BAF2-B33813424203}" srcOrd="0" destOrd="0" presId="urn:microsoft.com/office/officeart/2005/8/layout/vList3"/>
    <dgm:cxn modelId="{07C7F7A9-82E2-457D-89FE-AB43FD08FB91}" type="presParOf" srcId="{142A2CE8-B06D-49A7-BAF2-B33813424203}" destId="{25BFFDAF-1AEE-417A-BFD2-202DBED8599F}" srcOrd="0" destOrd="0" presId="urn:microsoft.com/office/officeart/2005/8/layout/vList3"/>
    <dgm:cxn modelId="{4E7086A5-9C9D-4BDA-BADE-3DF5A75302A7}" type="presParOf" srcId="{142A2CE8-B06D-49A7-BAF2-B33813424203}" destId="{E718BC9E-373A-439D-84CB-A238E4DE55B9}" srcOrd="1" destOrd="0" presId="urn:microsoft.com/office/officeart/2005/8/layout/vList3"/>
    <dgm:cxn modelId="{235171E8-751B-41F9-B8FD-EE640B3EBE6D}" type="presParOf" srcId="{5A458530-239C-4554-814A-BCB8D725B90D}" destId="{AF1DA2A3-3478-4B80-9D60-2EECC2594867}" srcOrd="1" destOrd="0" presId="urn:microsoft.com/office/officeart/2005/8/layout/vList3"/>
    <dgm:cxn modelId="{8CD61AEF-CC96-4A6C-A292-606A3D1A1E03}" type="presParOf" srcId="{5A458530-239C-4554-814A-BCB8D725B90D}" destId="{D068D079-A254-46F3-AC7E-DE859AAB139A}" srcOrd="2" destOrd="0" presId="urn:microsoft.com/office/officeart/2005/8/layout/vList3"/>
    <dgm:cxn modelId="{9D61C6F3-1E28-4489-B1FE-4C05FC5C1FD0}" type="presParOf" srcId="{D068D079-A254-46F3-AC7E-DE859AAB139A}" destId="{27360308-8F56-47EF-8BDC-AF1407C27FFB}" srcOrd="0" destOrd="0" presId="urn:microsoft.com/office/officeart/2005/8/layout/vList3"/>
    <dgm:cxn modelId="{B72B5A9E-BAC3-466F-B3FA-759386E4869D}" type="presParOf" srcId="{D068D079-A254-46F3-AC7E-DE859AAB139A}" destId="{F2886166-A6B2-4CF2-90B8-6A2C580FDDE4}" srcOrd="1" destOrd="0" presId="urn:microsoft.com/office/officeart/2005/8/layout/vList3"/>
    <dgm:cxn modelId="{B4739202-5DE6-4CBE-BFF8-44CADC49AEA8}" type="presParOf" srcId="{5A458530-239C-4554-814A-BCB8D725B90D}" destId="{0038B98D-5A14-49DB-B808-1F2036F6C0CB}" srcOrd="3" destOrd="0" presId="urn:microsoft.com/office/officeart/2005/8/layout/vList3"/>
    <dgm:cxn modelId="{A3D9710D-9999-4A97-B49E-E1215E7F1759}" type="presParOf" srcId="{5A458530-239C-4554-814A-BCB8D725B90D}" destId="{E67D701B-730C-4507-938F-D7A75D613138}" srcOrd="4" destOrd="0" presId="urn:microsoft.com/office/officeart/2005/8/layout/vList3"/>
    <dgm:cxn modelId="{482C07EF-A26F-431C-81F5-803748FB347D}" type="presParOf" srcId="{E67D701B-730C-4507-938F-D7A75D613138}" destId="{BE560CD9-DC7E-4703-8239-888FC703DCC3}" srcOrd="0" destOrd="0" presId="urn:microsoft.com/office/officeart/2005/8/layout/vList3"/>
    <dgm:cxn modelId="{1B4AEC6A-8931-4291-876F-683794EE8B45}" type="presParOf" srcId="{E67D701B-730C-4507-938F-D7A75D613138}" destId="{452B4650-4C7E-4193-9231-E2C07A3984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68B397-48D4-4C3F-A5A4-FEF7E3527EF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DF05DE5-8CFF-48B1-A790-C1CA37AEBFE9}">
      <dgm:prSet phldrT="[Text]"/>
      <dgm:spPr/>
      <dgm:t>
        <a:bodyPr/>
        <a:lstStyle/>
        <a:p>
          <a:r>
            <a:rPr lang="en-US" dirty="0" smtClean="0"/>
            <a:t>Simons house; </a:t>
          </a:r>
          <a:r>
            <a:rPr lang="en-US" dirty="0" err="1" smtClean="0"/>
            <a:t>rebecca</a:t>
          </a:r>
          <a:endParaRPr lang="en-US" dirty="0"/>
        </a:p>
      </dgm:t>
    </dgm:pt>
    <dgm:pt modelId="{71705872-2BC5-43A3-8389-45FEBA627D29}" type="parTrans" cxnId="{A4142D30-6B24-4B26-BD78-30DFAE1D44A5}">
      <dgm:prSet/>
      <dgm:spPr/>
      <dgm:t>
        <a:bodyPr/>
        <a:lstStyle/>
        <a:p>
          <a:endParaRPr lang="en-US"/>
        </a:p>
      </dgm:t>
    </dgm:pt>
    <dgm:pt modelId="{D958ECB6-82F1-425F-9423-7EBB6122D90C}" type="sibTrans" cxnId="{A4142D30-6B24-4B26-BD78-30DFAE1D44A5}">
      <dgm:prSet/>
      <dgm:spPr/>
      <dgm:t>
        <a:bodyPr/>
        <a:lstStyle/>
        <a:p>
          <a:endParaRPr lang="en-US"/>
        </a:p>
      </dgm:t>
    </dgm:pt>
    <dgm:pt modelId="{9D2D381B-239E-4B19-B54C-5FEB13BA90F6}">
      <dgm:prSet phldrT="[Text]"/>
      <dgm:spPr/>
      <dgm:t>
        <a:bodyPr/>
        <a:lstStyle/>
        <a:p>
          <a:r>
            <a:rPr lang="en-US" dirty="0" err="1" smtClean="0"/>
            <a:t>Lukes</a:t>
          </a:r>
          <a:r>
            <a:rPr lang="en-US" dirty="0" smtClean="0"/>
            <a:t> house; </a:t>
          </a:r>
          <a:r>
            <a:rPr lang="en-US" dirty="0" err="1" smtClean="0"/>
            <a:t>simon</a:t>
          </a:r>
          <a:endParaRPr lang="en-US" dirty="0"/>
        </a:p>
      </dgm:t>
    </dgm:pt>
    <dgm:pt modelId="{8FF44986-2EBC-49CB-B6A4-03308D69472E}" type="parTrans" cxnId="{4103BE31-4ED0-41B1-AA4D-50F9173FD3E4}">
      <dgm:prSet/>
      <dgm:spPr/>
      <dgm:t>
        <a:bodyPr/>
        <a:lstStyle/>
        <a:p>
          <a:endParaRPr lang="en-US"/>
        </a:p>
      </dgm:t>
    </dgm:pt>
    <dgm:pt modelId="{F18AA9DF-920D-4832-B6FD-0F64691F4197}" type="sibTrans" cxnId="{4103BE31-4ED0-41B1-AA4D-50F9173FD3E4}">
      <dgm:prSet/>
      <dgm:spPr/>
      <dgm:t>
        <a:bodyPr/>
        <a:lstStyle/>
        <a:p>
          <a:endParaRPr lang="en-US"/>
        </a:p>
      </dgm:t>
    </dgm:pt>
    <dgm:pt modelId="{750B6BF5-EA25-4C3A-AD54-3E1E3AE42955}">
      <dgm:prSet phldrT="[Text]"/>
      <dgm:spPr/>
      <dgm:t>
        <a:bodyPr/>
        <a:lstStyle/>
        <a:p>
          <a:r>
            <a:rPr lang="en-US" dirty="0" smtClean="0"/>
            <a:t>Java </a:t>
          </a:r>
          <a:r>
            <a:rPr lang="en-US" dirty="0" err="1" smtClean="0"/>
            <a:t>jones</a:t>
          </a:r>
          <a:r>
            <a:rPr lang="en-US" dirty="0" smtClean="0"/>
            <a:t>; </a:t>
          </a:r>
          <a:r>
            <a:rPr lang="en-US" dirty="0" err="1" smtClean="0"/>
            <a:t>eric</a:t>
          </a:r>
          <a:endParaRPr lang="en-US" dirty="0"/>
        </a:p>
      </dgm:t>
    </dgm:pt>
    <dgm:pt modelId="{645A59ED-8B14-481C-9910-742C44B57E5E}" type="parTrans" cxnId="{5F8A7A43-0EF2-465D-9873-CCE58917278F}">
      <dgm:prSet/>
      <dgm:spPr/>
      <dgm:t>
        <a:bodyPr/>
        <a:lstStyle/>
        <a:p>
          <a:endParaRPr lang="en-US"/>
        </a:p>
      </dgm:t>
    </dgm:pt>
    <dgm:pt modelId="{B19121BE-3D3B-40E1-A391-73D0F28697A2}" type="sibTrans" cxnId="{5F8A7A43-0EF2-465D-9873-CCE58917278F}">
      <dgm:prSet/>
      <dgm:spPr/>
      <dgm:t>
        <a:bodyPr/>
        <a:lstStyle/>
        <a:p>
          <a:endParaRPr lang="en-US"/>
        </a:p>
      </dgm:t>
    </dgm:pt>
    <dgm:pt modelId="{D24143B7-53BB-46A0-8936-C0543C771611}" type="pres">
      <dgm:prSet presAssocID="{7E68B397-48D4-4C3F-A5A4-FEF7E3527EFF}" presName="linearFlow" presStyleCnt="0">
        <dgm:presLayoutVars>
          <dgm:dir/>
          <dgm:resizeHandles val="exact"/>
        </dgm:presLayoutVars>
      </dgm:prSet>
      <dgm:spPr/>
    </dgm:pt>
    <dgm:pt modelId="{A46034FD-0603-463B-9D09-B8A912BA6189}" type="pres">
      <dgm:prSet presAssocID="{FDF05DE5-8CFF-48B1-A790-C1CA37AEBFE9}" presName="composite" presStyleCnt="0"/>
      <dgm:spPr/>
    </dgm:pt>
    <dgm:pt modelId="{19000E3D-9309-4E2C-9890-BB706B049DF2}" type="pres">
      <dgm:prSet presAssocID="{FDF05DE5-8CFF-48B1-A790-C1CA37AEBFE9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086D20F-074E-4002-91A5-A26D42BB84C7}" type="pres">
      <dgm:prSet presAssocID="{FDF05DE5-8CFF-48B1-A790-C1CA37AEBFE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05249-7EDA-4C69-B6D4-8374D1FD27F5}" type="pres">
      <dgm:prSet presAssocID="{D958ECB6-82F1-425F-9423-7EBB6122D90C}" presName="spacing" presStyleCnt="0"/>
      <dgm:spPr/>
    </dgm:pt>
    <dgm:pt modelId="{A28677E7-22D1-4D73-800C-AB79B4050AAF}" type="pres">
      <dgm:prSet presAssocID="{9D2D381B-239E-4B19-B54C-5FEB13BA90F6}" presName="composite" presStyleCnt="0"/>
      <dgm:spPr/>
    </dgm:pt>
    <dgm:pt modelId="{F63322D4-70AA-43BF-8F96-307744DA1F4A}" type="pres">
      <dgm:prSet presAssocID="{9D2D381B-239E-4B19-B54C-5FEB13BA90F6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A5E80F2-6731-4D81-B7DF-295A40AB2A5C}" type="pres">
      <dgm:prSet presAssocID="{9D2D381B-239E-4B19-B54C-5FEB13BA90F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DB1B2-29DC-436B-A999-D75D6883EF39}" type="pres">
      <dgm:prSet presAssocID="{F18AA9DF-920D-4832-B6FD-0F64691F4197}" presName="spacing" presStyleCnt="0"/>
      <dgm:spPr/>
    </dgm:pt>
    <dgm:pt modelId="{6EB25F8C-917C-408F-B8B9-5F783E7A21B6}" type="pres">
      <dgm:prSet presAssocID="{750B6BF5-EA25-4C3A-AD54-3E1E3AE42955}" presName="composite" presStyleCnt="0"/>
      <dgm:spPr/>
    </dgm:pt>
    <dgm:pt modelId="{BFDAC1C9-5BD8-46F1-B3CC-0C11F3DE1B9E}" type="pres">
      <dgm:prSet presAssocID="{750B6BF5-EA25-4C3A-AD54-3E1E3AE42955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C7B5BCE-3E61-4E55-A73C-2786A790E9EB}" type="pres">
      <dgm:prSet presAssocID="{750B6BF5-EA25-4C3A-AD54-3E1E3AE4295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DB8C70-30F4-464B-B5C3-E6FB4746AAA2}" type="presOf" srcId="{9D2D381B-239E-4B19-B54C-5FEB13BA90F6}" destId="{BA5E80F2-6731-4D81-B7DF-295A40AB2A5C}" srcOrd="0" destOrd="0" presId="urn:microsoft.com/office/officeart/2005/8/layout/vList3"/>
    <dgm:cxn modelId="{3CA987A3-210E-4449-80F4-64D8B7A9F9C8}" type="presOf" srcId="{750B6BF5-EA25-4C3A-AD54-3E1E3AE42955}" destId="{FC7B5BCE-3E61-4E55-A73C-2786A790E9EB}" srcOrd="0" destOrd="0" presId="urn:microsoft.com/office/officeart/2005/8/layout/vList3"/>
    <dgm:cxn modelId="{A4142D30-6B24-4B26-BD78-30DFAE1D44A5}" srcId="{7E68B397-48D4-4C3F-A5A4-FEF7E3527EFF}" destId="{FDF05DE5-8CFF-48B1-A790-C1CA37AEBFE9}" srcOrd="0" destOrd="0" parTransId="{71705872-2BC5-43A3-8389-45FEBA627D29}" sibTransId="{D958ECB6-82F1-425F-9423-7EBB6122D90C}"/>
    <dgm:cxn modelId="{5F8A7A43-0EF2-465D-9873-CCE58917278F}" srcId="{7E68B397-48D4-4C3F-A5A4-FEF7E3527EFF}" destId="{750B6BF5-EA25-4C3A-AD54-3E1E3AE42955}" srcOrd="2" destOrd="0" parTransId="{645A59ED-8B14-481C-9910-742C44B57E5E}" sibTransId="{B19121BE-3D3B-40E1-A391-73D0F28697A2}"/>
    <dgm:cxn modelId="{4103BE31-4ED0-41B1-AA4D-50F9173FD3E4}" srcId="{7E68B397-48D4-4C3F-A5A4-FEF7E3527EFF}" destId="{9D2D381B-239E-4B19-B54C-5FEB13BA90F6}" srcOrd="1" destOrd="0" parTransId="{8FF44986-2EBC-49CB-B6A4-03308D69472E}" sibTransId="{F18AA9DF-920D-4832-B6FD-0F64691F4197}"/>
    <dgm:cxn modelId="{5CF705A7-0C09-4D1F-9CF9-A0486314ACB1}" type="presOf" srcId="{7E68B397-48D4-4C3F-A5A4-FEF7E3527EFF}" destId="{D24143B7-53BB-46A0-8936-C0543C771611}" srcOrd="0" destOrd="0" presId="urn:microsoft.com/office/officeart/2005/8/layout/vList3"/>
    <dgm:cxn modelId="{08A4BB56-AE16-45B5-956D-059FF51759FA}" type="presOf" srcId="{FDF05DE5-8CFF-48B1-A790-C1CA37AEBFE9}" destId="{D086D20F-074E-4002-91A5-A26D42BB84C7}" srcOrd="0" destOrd="0" presId="urn:microsoft.com/office/officeart/2005/8/layout/vList3"/>
    <dgm:cxn modelId="{740304FE-BC91-464C-B858-7258201415CA}" type="presParOf" srcId="{D24143B7-53BB-46A0-8936-C0543C771611}" destId="{A46034FD-0603-463B-9D09-B8A912BA6189}" srcOrd="0" destOrd="0" presId="urn:microsoft.com/office/officeart/2005/8/layout/vList3"/>
    <dgm:cxn modelId="{F6AA8FA6-555F-44B6-973B-4DD704B02D55}" type="presParOf" srcId="{A46034FD-0603-463B-9D09-B8A912BA6189}" destId="{19000E3D-9309-4E2C-9890-BB706B049DF2}" srcOrd="0" destOrd="0" presId="urn:microsoft.com/office/officeart/2005/8/layout/vList3"/>
    <dgm:cxn modelId="{CFF9FEE9-C77D-4E87-9E10-F4CA748DE600}" type="presParOf" srcId="{A46034FD-0603-463B-9D09-B8A912BA6189}" destId="{D086D20F-074E-4002-91A5-A26D42BB84C7}" srcOrd="1" destOrd="0" presId="urn:microsoft.com/office/officeart/2005/8/layout/vList3"/>
    <dgm:cxn modelId="{DB817BBF-21C7-4759-BF61-3ED232A4BC6E}" type="presParOf" srcId="{D24143B7-53BB-46A0-8936-C0543C771611}" destId="{2C305249-7EDA-4C69-B6D4-8374D1FD27F5}" srcOrd="1" destOrd="0" presId="urn:microsoft.com/office/officeart/2005/8/layout/vList3"/>
    <dgm:cxn modelId="{16EC2101-6507-413C-BA08-4C5E75D0DDE3}" type="presParOf" srcId="{D24143B7-53BB-46A0-8936-C0543C771611}" destId="{A28677E7-22D1-4D73-800C-AB79B4050AAF}" srcOrd="2" destOrd="0" presId="urn:microsoft.com/office/officeart/2005/8/layout/vList3"/>
    <dgm:cxn modelId="{8CBC21E3-6952-4471-99F3-949E25F89ACF}" type="presParOf" srcId="{A28677E7-22D1-4D73-800C-AB79B4050AAF}" destId="{F63322D4-70AA-43BF-8F96-307744DA1F4A}" srcOrd="0" destOrd="0" presId="urn:microsoft.com/office/officeart/2005/8/layout/vList3"/>
    <dgm:cxn modelId="{57B377FD-81D0-4294-8C8C-0E0BBC7EDACF}" type="presParOf" srcId="{A28677E7-22D1-4D73-800C-AB79B4050AAF}" destId="{BA5E80F2-6731-4D81-B7DF-295A40AB2A5C}" srcOrd="1" destOrd="0" presId="urn:microsoft.com/office/officeart/2005/8/layout/vList3"/>
    <dgm:cxn modelId="{8374F1D9-7B53-4FA5-925A-B1024CA27BDE}" type="presParOf" srcId="{D24143B7-53BB-46A0-8936-C0543C771611}" destId="{9AEDB1B2-29DC-436B-A999-D75D6883EF39}" srcOrd="3" destOrd="0" presId="urn:microsoft.com/office/officeart/2005/8/layout/vList3"/>
    <dgm:cxn modelId="{4F508B8E-BE6C-4BC2-8D0D-90B87E2D2944}" type="presParOf" srcId="{D24143B7-53BB-46A0-8936-C0543C771611}" destId="{6EB25F8C-917C-408F-B8B9-5F783E7A21B6}" srcOrd="4" destOrd="0" presId="urn:microsoft.com/office/officeart/2005/8/layout/vList3"/>
    <dgm:cxn modelId="{6382EEAD-5FEC-47C2-AEEF-6A2757033328}" type="presParOf" srcId="{6EB25F8C-917C-408F-B8B9-5F783E7A21B6}" destId="{BFDAC1C9-5BD8-46F1-B3CC-0C11F3DE1B9E}" srcOrd="0" destOrd="0" presId="urn:microsoft.com/office/officeart/2005/8/layout/vList3"/>
    <dgm:cxn modelId="{81D0CEF1-F314-4943-B2C4-2A8CDFEBA8BE}" type="presParOf" srcId="{6EB25F8C-917C-408F-B8B9-5F783E7A21B6}" destId="{FC7B5BCE-3E61-4E55-A73C-2786A790E9E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B14FA5-4A95-43C4-9EB4-6EC944BC62B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3A33C12-3F83-4D8A-96EB-4DAD06CB5566}">
      <dgm:prSet phldrT="[Text]"/>
      <dgm:spPr/>
      <dgm:t>
        <a:bodyPr/>
        <a:lstStyle/>
        <a:p>
          <a:r>
            <a:rPr lang="en-US" dirty="0" smtClean="0"/>
            <a:t>Blackthorn </a:t>
          </a:r>
          <a:endParaRPr lang="en-US" dirty="0"/>
        </a:p>
      </dgm:t>
    </dgm:pt>
    <dgm:pt modelId="{BDDFCF01-FBC4-4674-993D-9D97A3553C3A}" type="parTrans" cxnId="{A085B642-176B-4452-96AE-2F7FBA7B450F}">
      <dgm:prSet/>
      <dgm:spPr/>
      <dgm:t>
        <a:bodyPr/>
        <a:lstStyle/>
        <a:p>
          <a:endParaRPr lang="en-US"/>
        </a:p>
      </dgm:t>
    </dgm:pt>
    <dgm:pt modelId="{5D1E39DA-493B-4BC0-887B-435B3752E632}" type="sibTrans" cxnId="{A085B642-176B-4452-96AE-2F7FBA7B450F}">
      <dgm:prSet/>
      <dgm:spPr/>
      <dgm:t>
        <a:bodyPr/>
        <a:lstStyle/>
        <a:p>
          <a:endParaRPr lang="en-US"/>
        </a:p>
      </dgm:t>
    </dgm:pt>
    <dgm:pt modelId="{CC57FC94-3FBD-4DC0-819C-73382267283F}">
      <dgm:prSet phldrT="[Text]"/>
      <dgm:spPr/>
      <dgm:t>
        <a:bodyPr/>
        <a:lstStyle/>
        <a:p>
          <a:r>
            <a:rPr lang="en-US" dirty="0" smtClean="0"/>
            <a:t>Hugo</a:t>
          </a:r>
          <a:endParaRPr lang="en-US" dirty="0"/>
        </a:p>
      </dgm:t>
    </dgm:pt>
    <dgm:pt modelId="{760B6F46-28E2-4E0A-A03D-E2FD64D5CE0E}" type="parTrans" cxnId="{F3A8E7BC-AF53-4DCE-AD20-56FD8D2C5032}">
      <dgm:prSet/>
      <dgm:spPr/>
      <dgm:t>
        <a:bodyPr/>
        <a:lstStyle/>
        <a:p>
          <a:endParaRPr lang="en-US"/>
        </a:p>
      </dgm:t>
    </dgm:pt>
    <dgm:pt modelId="{85864034-A859-4178-939C-3E364C39D6EB}" type="sibTrans" cxnId="{F3A8E7BC-AF53-4DCE-AD20-56FD8D2C5032}">
      <dgm:prSet/>
      <dgm:spPr/>
      <dgm:t>
        <a:bodyPr/>
        <a:lstStyle/>
        <a:p>
          <a:endParaRPr lang="en-US"/>
        </a:p>
      </dgm:t>
    </dgm:pt>
    <dgm:pt modelId="{DECD4D27-7A6E-479F-AC93-1DDEB678448F}">
      <dgm:prSet phldrT="[Text]"/>
      <dgm:spPr/>
      <dgm:t>
        <a:bodyPr/>
        <a:lstStyle/>
        <a:p>
          <a:r>
            <a:rPr lang="en-US" smtClean="0"/>
            <a:t>Forcer</a:t>
          </a:r>
          <a:endParaRPr lang="en-US" dirty="0"/>
        </a:p>
      </dgm:t>
    </dgm:pt>
    <dgm:pt modelId="{3D4CE2C3-102F-4D1F-8E72-2E13EBE07E3D}" type="parTrans" cxnId="{4D843D98-2E5B-4AD0-B25B-1FB294AC85ED}">
      <dgm:prSet/>
      <dgm:spPr/>
      <dgm:t>
        <a:bodyPr/>
        <a:lstStyle/>
        <a:p>
          <a:endParaRPr lang="en-US"/>
        </a:p>
      </dgm:t>
    </dgm:pt>
    <dgm:pt modelId="{97644846-56C8-45DF-863B-993A1C1E8572}" type="sibTrans" cxnId="{4D843D98-2E5B-4AD0-B25B-1FB294AC85ED}">
      <dgm:prSet/>
      <dgm:spPr/>
      <dgm:t>
        <a:bodyPr/>
        <a:lstStyle/>
        <a:p>
          <a:endParaRPr lang="en-US"/>
        </a:p>
      </dgm:t>
    </dgm:pt>
    <dgm:pt modelId="{AE576282-D560-4292-B230-05A82CE8D998}" type="pres">
      <dgm:prSet presAssocID="{01B14FA5-4A95-43C4-9EB4-6EC944BC62BF}" presName="linearFlow" presStyleCnt="0">
        <dgm:presLayoutVars>
          <dgm:dir/>
          <dgm:resizeHandles val="exact"/>
        </dgm:presLayoutVars>
      </dgm:prSet>
      <dgm:spPr/>
    </dgm:pt>
    <dgm:pt modelId="{AF529B55-53C6-4A9A-997B-CD3C81F9A532}" type="pres">
      <dgm:prSet presAssocID="{13A33C12-3F83-4D8A-96EB-4DAD06CB5566}" presName="composite" presStyleCnt="0"/>
      <dgm:spPr/>
    </dgm:pt>
    <dgm:pt modelId="{0933909B-B1B9-4B86-B702-1287CB9F5F97}" type="pres">
      <dgm:prSet presAssocID="{13A33C12-3F83-4D8A-96EB-4DAD06CB5566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B784257-F11F-4532-826F-2708A843115B}" type="pres">
      <dgm:prSet presAssocID="{13A33C12-3F83-4D8A-96EB-4DAD06CB556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B0BB1-A7BF-4934-B3E9-93850F637A3D}" type="pres">
      <dgm:prSet presAssocID="{5D1E39DA-493B-4BC0-887B-435B3752E632}" presName="spacing" presStyleCnt="0"/>
      <dgm:spPr/>
    </dgm:pt>
    <dgm:pt modelId="{4E0D6F2B-AC6C-439F-9343-E182AEA0C1EB}" type="pres">
      <dgm:prSet presAssocID="{CC57FC94-3FBD-4DC0-819C-73382267283F}" presName="composite" presStyleCnt="0"/>
      <dgm:spPr/>
    </dgm:pt>
    <dgm:pt modelId="{CE32FDC6-9FFF-4A46-8E61-EB39E903CA65}" type="pres">
      <dgm:prSet presAssocID="{CC57FC94-3FBD-4DC0-819C-73382267283F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87CE67A-5437-47AB-9A16-C29F9D6EA7D2}" type="pres">
      <dgm:prSet presAssocID="{CC57FC94-3FBD-4DC0-819C-73382267283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FE511-4271-4DE3-BFED-F905F2D34DE3}" type="pres">
      <dgm:prSet presAssocID="{85864034-A859-4178-939C-3E364C39D6EB}" presName="spacing" presStyleCnt="0"/>
      <dgm:spPr/>
    </dgm:pt>
    <dgm:pt modelId="{44423FDE-1BB2-4CDE-A01F-071A11287B84}" type="pres">
      <dgm:prSet presAssocID="{DECD4D27-7A6E-479F-AC93-1DDEB678448F}" presName="composite" presStyleCnt="0"/>
      <dgm:spPr/>
    </dgm:pt>
    <dgm:pt modelId="{A7565F0C-7479-4CF9-8C32-A3D8CD4EE8BE}" type="pres">
      <dgm:prSet presAssocID="{DECD4D27-7A6E-479F-AC93-1DDEB678448F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5198A33-A4EF-4948-939B-28C0BFA66346}" type="pres">
      <dgm:prSet presAssocID="{DECD4D27-7A6E-479F-AC93-1DDEB678448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06183D-6EBB-4E7E-B22D-F0A257E7D28C}" type="presOf" srcId="{01B14FA5-4A95-43C4-9EB4-6EC944BC62BF}" destId="{AE576282-D560-4292-B230-05A82CE8D998}" srcOrd="0" destOrd="0" presId="urn:microsoft.com/office/officeart/2005/8/layout/vList3"/>
    <dgm:cxn modelId="{F3A8E7BC-AF53-4DCE-AD20-56FD8D2C5032}" srcId="{01B14FA5-4A95-43C4-9EB4-6EC944BC62BF}" destId="{CC57FC94-3FBD-4DC0-819C-73382267283F}" srcOrd="1" destOrd="0" parTransId="{760B6F46-28E2-4E0A-A03D-E2FD64D5CE0E}" sibTransId="{85864034-A859-4178-939C-3E364C39D6EB}"/>
    <dgm:cxn modelId="{A085B642-176B-4452-96AE-2F7FBA7B450F}" srcId="{01B14FA5-4A95-43C4-9EB4-6EC944BC62BF}" destId="{13A33C12-3F83-4D8A-96EB-4DAD06CB5566}" srcOrd="0" destOrd="0" parTransId="{BDDFCF01-FBC4-4674-993D-9D97A3553C3A}" sibTransId="{5D1E39DA-493B-4BC0-887B-435B3752E632}"/>
    <dgm:cxn modelId="{7B45A849-DF50-40E7-8B17-CF92DB38E784}" type="presOf" srcId="{CC57FC94-3FBD-4DC0-819C-73382267283F}" destId="{B87CE67A-5437-47AB-9A16-C29F9D6EA7D2}" srcOrd="0" destOrd="0" presId="urn:microsoft.com/office/officeart/2005/8/layout/vList3"/>
    <dgm:cxn modelId="{03D55569-587A-402F-A127-799CAA2129A3}" type="presOf" srcId="{13A33C12-3F83-4D8A-96EB-4DAD06CB5566}" destId="{7B784257-F11F-4532-826F-2708A843115B}" srcOrd="0" destOrd="0" presId="urn:microsoft.com/office/officeart/2005/8/layout/vList3"/>
    <dgm:cxn modelId="{4D843D98-2E5B-4AD0-B25B-1FB294AC85ED}" srcId="{01B14FA5-4A95-43C4-9EB4-6EC944BC62BF}" destId="{DECD4D27-7A6E-479F-AC93-1DDEB678448F}" srcOrd="2" destOrd="0" parTransId="{3D4CE2C3-102F-4D1F-8E72-2E13EBE07E3D}" sibTransId="{97644846-56C8-45DF-863B-993A1C1E8572}"/>
    <dgm:cxn modelId="{1243E2E9-ED4A-40CC-B1FA-69AD339318F2}" type="presOf" srcId="{DECD4D27-7A6E-479F-AC93-1DDEB678448F}" destId="{15198A33-A4EF-4948-939B-28C0BFA66346}" srcOrd="0" destOrd="0" presId="urn:microsoft.com/office/officeart/2005/8/layout/vList3"/>
    <dgm:cxn modelId="{5F1457D1-A74C-45C0-ACAD-CBF0ED896E9D}" type="presParOf" srcId="{AE576282-D560-4292-B230-05A82CE8D998}" destId="{AF529B55-53C6-4A9A-997B-CD3C81F9A532}" srcOrd="0" destOrd="0" presId="urn:microsoft.com/office/officeart/2005/8/layout/vList3"/>
    <dgm:cxn modelId="{9135F5B3-81AB-45BF-9498-7F8151AB5D2D}" type="presParOf" srcId="{AF529B55-53C6-4A9A-997B-CD3C81F9A532}" destId="{0933909B-B1B9-4B86-B702-1287CB9F5F97}" srcOrd="0" destOrd="0" presId="urn:microsoft.com/office/officeart/2005/8/layout/vList3"/>
    <dgm:cxn modelId="{4E864018-E832-480F-8822-892D9FE9754F}" type="presParOf" srcId="{AF529B55-53C6-4A9A-997B-CD3C81F9A532}" destId="{7B784257-F11F-4532-826F-2708A843115B}" srcOrd="1" destOrd="0" presId="urn:microsoft.com/office/officeart/2005/8/layout/vList3"/>
    <dgm:cxn modelId="{D89FEC6B-43FE-4E3A-8618-503B80590E39}" type="presParOf" srcId="{AE576282-D560-4292-B230-05A82CE8D998}" destId="{DD9B0BB1-A7BF-4934-B3E9-93850F637A3D}" srcOrd="1" destOrd="0" presId="urn:microsoft.com/office/officeart/2005/8/layout/vList3"/>
    <dgm:cxn modelId="{9951E916-4E18-41EF-9669-A3A7CA32FF20}" type="presParOf" srcId="{AE576282-D560-4292-B230-05A82CE8D998}" destId="{4E0D6F2B-AC6C-439F-9343-E182AEA0C1EB}" srcOrd="2" destOrd="0" presId="urn:microsoft.com/office/officeart/2005/8/layout/vList3"/>
    <dgm:cxn modelId="{FEB41001-E848-43B7-9E9A-DAB19C4EA6BF}" type="presParOf" srcId="{4E0D6F2B-AC6C-439F-9343-E182AEA0C1EB}" destId="{CE32FDC6-9FFF-4A46-8E61-EB39E903CA65}" srcOrd="0" destOrd="0" presId="urn:microsoft.com/office/officeart/2005/8/layout/vList3"/>
    <dgm:cxn modelId="{CEE579E2-57CC-4D6E-AEE7-F88329513825}" type="presParOf" srcId="{4E0D6F2B-AC6C-439F-9343-E182AEA0C1EB}" destId="{B87CE67A-5437-47AB-9A16-C29F9D6EA7D2}" srcOrd="1" destOrd="0" presId="urn:microsoft.com/office/officeart/2005/8/layout/vList3"/>
    <dgm:cxn modelId="{A02358AE-23E5-4AB9-8998-DEC9B08A5D03}" type="presParOf" srcId="{AE576282-D560-4292-B230-05A82CE8D998}" destId="{25BFE511-4271-4DE3-BFED-F905F2D34DE3}" srcOrd="3" destOrd="0" presId="urn:microsoft.com/office/officeart/2005/8/layout/vList3"/>
    <dgm:cxn modelId="{8E33302D-ECBD-4B84-9C4D-D6684DC97097}" type="presParOf" srcId="{AE576282-D560-4292-B230-05A82CE8D998}" destId="{44423FDE-1BB2-4CDE-A01F-071A11287B84}" srcOrd="4" destOrd="0" presId="urn:microsoft.com/office/officeart/2005/8/layout/vList3"/>
    <dgm:cxn modelId="{6C2AD9DB-52CF-4882-9189-BAE4F33B319E}" type="presParOf" srcId="{44423FDE-1BB2-4CDE-A01F-071A11287B84}" destId="{A7565F0C-7479-4CF9-8C32-A3D8CD4EE8BE}" srcOrd="0" destOrd="0" presId="urn:microsoft.com/office/officeart/2005/8/layout/vList3"/>
    <dgm:cxn modelId="{70F7E27A-14D0-4683-9E57-10BE0D48700D}" type="presParOf" srcId="{44423FDE-1BB2-4CDE-A01F-071A11287B84}" destId="{15198A33-A4EF-4948-939B-28C0BFA6634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A8EC74-757A-4528-BEC3-292C7D4F42B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CF2520E-2296-49D4-AC57-31FB99821B7A}">
      <dgm:prSet phldrT="[Text]"/>
      <dgm:spPr/>
      <dgm:t>
        <a:bodyPr/>
        <a:lstStyle/>
        <a:p>
          <a:r>
            <a:rPr lang="en-US" dirty="0" smtClean="0"/>
            <a:t>The mortal cup</a:t>
          </a:r>
          <a:endParaRPr lang="en-US" dirty="0"/>
        </a:p>
      </dgm:t>
    </dgm:pt>
    <dgm:pt modelId="{4323A1A3-7341-4F49-9DDE-13B11BD06D0C}" type="parTrans" cxnId="{77E46A73-A843-46C5-BF5A-32C8E09F8797}">
      <dgm:prSet/>
      <dgm:spPr/>
      <dgm:t>
        <a:bodyPr/>
        <a:lstStyle/>
        <a:p>
          <a:endParaRPr lang="en-US"/>
        </a:p>
      </dgm:t>
    </dgm:pt>
    <dgm:pt modelId="{37C6FAA6-EE7A-4C0C-96D7-EA11A2F8CD74}" type="sibTrans" cxnId="{77E46A73-A843-46C5-BF5A-32C8E09F8797}">
      <dgm:prSet/>
      <dgm:spPr/>
      <dgm:t>
        <a:bodyPr/>
        <a:lstStyle/>
        <a:p>
          <a:endParaRPr lang="en-US"/>
        </a:p>
      </dgm:t>
    </dgm:pt>
    <dgm:pt modelId="{26965F73-8A3F-4DDE-ACE6-3330072FC2B7}">
      <dgm:prSet phldrT="[Text]"/>
      <dgm:spPr/>
      <dgm:t>
        <a:bodyPr/>
        <a:lstStyle/>
        <a:p>
          <a:r>
            <a:rPr lang="en-US" dirty="0" smtClean="0"/>
            <a:t>The sword of truth </a:t>
          </a:r>
          <a:endParaRPr lang="en-US" dirty="0"/>
        </a:p>
      </dgm:t>
    </dgm:pt>
    <dgm:pt modelId="{A272A63D-8395-4B97-8824-4253723789D1}" type="parTrans" cxnId="{096B1454-65CE-46C0-AF5A-BA0A9BF7832D}">
      <dgm:prSet/>
      <dgm:spPr/>
      <dgm:t>
        <a:bodyPr/>
        <a:lstStyle/>
        <a:p>
          <a:endParaRPr lang="en-US"/>
        </a:p>
      </dgm:t>
    </dgm:pt>
    <dgm:pt modelId="{E40FEE65-F3AC-435C-A86D-9059659237E9}" type="sibTrans" cxnId="{096B1454-65CE-46C0-AF5A-BA0A9BF7832D}">
      <dgm:prSet/>
      <dgm:spPr/>
      <dgm:t>
        <a:bodyPr/>
        <a:lstStyle/>
        <a:p>
          <a:endParaRPr lang="en-US"/>
        </a:p>
      </dgm:t>
    </dgm:pt>
    <dgm:pt modelId="{B6A7470B-5690-4DD7-BC8D-2C730A82578D}">
      <dgm:prSet phldrT="[Text]"/>
      <dgm:spPr/>
      <dgm:t>
        <a:bodyPr/>
        <a:lstStyle/>
        <a:p>
          <a:r>
            <a:rPr lang="en-US" dirty="0" smtClean="0"/>
            <a:t>The forbidden mirror</a:t>
          </a:r>
          <a:endParaRPr lang="en-US" dirty="0"/>
        </a:p>
      </dgm:t>
    </dgm:pt>
    <dgm:pt modelId="{F0AC6B9B-C8AD-47AC-8D6E-82BECEBD5294}" type="parTrans" cxnId="{2B484614-84E5-4ECA-9225-C69E7E4FAA7E}">
      <dgm:prSet/>
      <dgm:spPr/>
      <dgm:t>
        <a:bodyPr/>
        <a:lstStyle/>
        <a:p>
          <a:endParaRPr lang="en-US"/>
        </a:p>
      </dgm:t>
    </dgm:pt>
    <dgm:pt modelId="{93AE651D-3058-4D4D-817A-422601B8C3A3}" type="sibTrans" cxnId="{2B484614-84E5-4ECA-9225-C69E7E4FAA7E}">
      <dgm:prSet/>
      <dgm:spPr/>
      <dgm:t>
        <a:bodyPr/>
        <a:lstStyle/>
        <a:p>
          <a:endParaRPr lang="en-US"/>
        </a:p>
      </dgm:t>
    </dgm:pt>
    <dgm:pt modelId="{5B897CD0-8508-460F-9973-D609AD04A5E7}" type="pres">
      <dgm:prSet presAssocID="{8DA8EC74-757A-4528-BEC3-292C7D4F42BA}" presName="linearFlow" presStyleCnt="0">
        <dgm:presLayoutVars>
          <dgm:dir/>
          <dgm:resizeHandles val="exact"/>
        </dgm:presLayoutVars>
      </dgm:prSet>
      <dgm:spPr/>
    </dgm:pt>
    <dgm:pt modelId="{DFF390CE-01BC-4B86-A8AD-C754D3623E68}" type="pres">
      <dgm:prSet presAssocID="{5CF2520E-2296-49D4-AC57-31FB99821B7A}" presName="composite" presStyleCnt="0"/>
      <dgm:spPr/>
    </dgm:pt>
    <dgm:pt modelId="{94B21D25-0211-43D5-B306-6D81FF81E990}" type="pres">
      <dgm:prSet presAssocID="{5CF2520E-2296-49D4-AC57-31FB99821B7A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354E47E-C0DB-4219-9C55-B0AF3D38D7F1}" type="pres">
      <dgm:prSet presAssocID="{5CF2520E-2296-49D4-AC57-31FB99821B7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DD676-74CF-4C4A-A017-D0A978F37704}" type="pres">
      <dgm:prSet presAssocID="{37C6FAA6-EE7A-4C0C-96D7-EA11A2F8CD74}" presName="spacing" presStyleCnt="0"/>
      <dgm:spPr/>
    </dgm:pt>
    <dgm:pt modelId="{56451732-640E-4E71-9035-4AF3ED56AA8E}" type="pres">
      <dgm:prSet presAssocID="{26965F73-8A3F-4DDE-ACE6-3330072FC2B7}" presName="composite" presStyleCnt="0"/>
      <dgm:spPr/>
    </dgm:pt>
    <dgm:pt modelId="{4678FF95-745B-47FF-A069-13E9F02391DB}" type="pres">
      <dgm:prSet presAssocID="{26965F73-8A3F-4DDE-ACE6-3330072FC2B7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D368CC9-D35F-4750-A551-11791549BBCD}" type="pres">
      <dgm:prSet presAssocID="{26965F73-8A3F-4DDE-ACE6-3330072FC2B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5CC4B-44A1-428B-ADCD-D1092E9BD06E}" type="pres">
      <dgm:prSet presAssocID="{E40FEE65-F3AC-435C-A86D-9059659237E9}" presName="spacing" presStyleCnt="0"/>
      <dgm:spPr/>
    </dgm:pt>
    <dgm:pt modelId="{F74CF0CC-43E4-4EDE-9ACF-31412B857318}" type="pres">
      <dgm:prSet presAssocID="{B6A7470B-5690-4DD7-BC8D-2C730A82578D}" presName="composite" presStyleCnt="0"/>
      <dgm:spPr/>
    </dgm:pt>
    <dgm:pt modelId="{53A65491-517A-464D-8E9D-32F61545F8B5}" type="pres">
      <dgm:prSet presAssocID="{B6A7470B-5690-4DD7-BC8D-2C730A82578D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356F40A-F292-4008-890E-E8691E7D778D}" type="pres">
      <dgm:prSet presAssocID="{B6A7470B-5690-4DD7-BC8D-2C730A82578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484614-84E5-4ECA-9225-C69E7E4FAA7E}" srcId="{8DA8EC74-757A-4528-BEC3-292C7D4F42BA}" destId="{B6A7470B-5690-4DD7-BC8D-2C730A82578D}" srcOrd="2" destOrd="0" parTransId="{F0AC6B9B-C8AD-47AC-8D6E-82BECEBD5294}" sibTransId="{93AE651D-3058-4D4D-817A-422601B8C3A3}"/>
    <dgm:cxn modelId="{7800D17F-7505-44B8-AA51-91F01293D21A}" type="presOf" srcId="{26965F73-8A3F-4DDE-ACE6-3330072FC2B7}" destId="{1D368CC9-D35F-4750-A551-11791549BBCD}" srcOrd="0" destOrd="0" presId="urn:microsoft.com/office/officeart/2005/8/layout/vList3"/>
    <dgm:cxn modelId="{096B1454-65CE-46C0-AF5A-BA0A9BF7832D}" srcId="{8DA8EC74-757A-4528-BEC3-292C7D4F42BA}" destId="{26965F73-8A3F-4DDE-ACE6-3330072FC2B7}" srcOrd="1" destOrd="0" parTransId="{A272A63D-8395-4B97-8824-4253723789D1}" sibTransId="{E40FEE65-F3AC-435C-A86D-9059659237E9}"/>
    <dgm:cxn modelId="{77E46A73-A843-46C5-BF5A-32C8E09F8797}" srcId="{8DA8EC74-757A-4528-BEC3-292C7D4F42BA}" destId="{5CF2520E-2296-49D4-AC57-31FB99821B7A}" srcOrd="0" destOrd="0" parTransId="{4323A1A3-7341-4F49-9DDE-13B11BD06D0C}" sibTransId="{37C6FAA6-EE7A-4C0C-96D7-EA11A2F8CD74}"/>
    <dgm:cxn modelId="{2C39A9C9-B1CF-4B54-9525-93DBB672FB89}" type="presOf" srcId="{5CF2520E-2296-49D4-AC57-31FB99821B7A}" destId="{5354E47E-C0DB-4219-9C55-B0AF3D38D7F1}" srcOrd="0" destOrd="0" presId="urn:microsoft.com/office/officeart/2005/8/layout/vList3"/>
    <dgm:cxn modelId="{535C0275-D466-4E2B-BC9A-4E3B87425026}" type="presOf" srcId="{B6A7470B-5690-4DD7-BC8D-2C730A82578D}" destId="{3356F40A-F292-4008-890E-E8691E7D778D}" srcOrd="0" destOrd="0" presId="urn:microsoft.com/office/officeart/2005/8/layout/vList3"/>
    <dgm:cxn modelId="{C37D376E-7792-4BB2-BCF1-C063C195C519}" type="presOf" srcId="{8DA8EC74-757A-4528-BEC3-292C7D4F42BA}" destId="{5B897CD0-8508-460F-9973-D609AD04A5E7}" srcOrd="0" destOrd="0" presId="urn:microsoft.com/office/officeart/2005/8/layout/vList3"/>
    <dgm:cxn modelId="{CF4E5A10-186A-4165-B573-5694D3C4FA26}" type="presParOf" srcId="{5B897CD0-8508-460F-9973-D609AD04A5E7}" destId="{DFF390CE-01BC-4B86-A8AD-C754D3623E68}" srcOrd="0" destOrd="0" presId="urn:microsoft.com/office/officeart/2005/8/layout/vList3"/>
    <dgm:cxn modelId="{3566F856-EDCB-4475-BF0F-81CB778A53D6}" type="presParOf" srcId="{DFF390CE-01BC-4B86-A8AD-C754D3623E68}" destId="{94B21D25-0211-43D5-B306-6D81FF81E990}" srcOrd="0" destOrd="0" presId="urn:microsoft.com/office/officeart/2005/8/layout/vList3"/>
    <dgm:cxn modelId="{524D532E-3B83-4D2F-8072-D391F3DF61AE}" type="presParOf" srcId="{DFF390CE-01BC-4B86-A8AD-C754D3623E68}" destId="{5354E47E-C0DB-4219-9C55-B0AF3D38D7F1}" srcOrd="1" destOrd="0" presId="urn:microsoft.com/office/officeart/2005/8/layout/vList3"/>
    <dgm:cxn modelId="{CEEF6279-8296-4F5E-901D-881ACDCA9C57}" type="presParOf" srcId="{5B897CD0-8508-460F-9973-D609AD04A5E7}" destId="{EF1DD676-74CF-4C4A-A017-D0A978F37704}" srcOrd="1" destOrd="0" presId="urn:microsoft.com/office/officeart/2005/8/layout/vList3"/>
    <dgm:cxn modelId="{392735C1-8AFD-446A-9BE8-CBD76A7F4A31}" type="presParOf" srcId="{5B897CD0-8508-460F-9973-D609AD04A5E7}" destId="{56451732-640E-4E71-9035-4AF3ED56AA8E}" srcOrd="2" destOrd="0" presId="urn:microsoft.com/office/officeart/2005/8/layout/vList3"/>
    <dgm:cxn modelId="{91AD1AEC-6A5D-45DD-B3FF-1B137AF65C0B}" type="presParOf" srcId="{56451732-640E-4E71-9035-4AF3ED56AA8E}" destId="{4678FF95-745B-47FF-A069-13E9F02391DB}" srcOrd="0" destOrd="0" presId="urn:microsoft.com/office/officeart/2005/8/layout/vList3"/>
    <dgm:cxn modelId="{6CD2BC34-80B7-4FFF-8035-84656FA9F601}" type="presParOf" srcId="{56451732-640E-4E71-9035-4AF3ED56AA8E}" destId="{1D368CC9-D35F-4750-A551-11791549BBCD}" srcOrd="1" destOrd="0" presId="urn:microsoft.com/office/officeart/2005/8/layout/vList3"/>
    <dgm:cxn modelId="{C1A8E956-C6EC-4AC0-B44D-8196466A08BA}" type="presParOf" srcId="{5B897CD0-8508-460F-9973-D609AD04A5E7}" destId="{AD55CC4B-44A1-428B-ADCD-D1092E9BD06E}" srcOrd="3" destOrd="0" presId="urn:microsoft.com/office/officeart/2005/8/layout/vList3"/>
    <dgm:cxn modelId="{E70C063D-0463-45BB-8DF0-5A55E5AED382}" type="presParOf" srcId="{5B897CD0-8508-460F-9973-D609AD04A5E7}" destId="{F74CF0CC-43E4-4EDE-9ACF-31412B857318}" srcOrd="4" destOrd="0" presId="urn:microsoft.com/office/officeart/2005/8/layout/vList3"/>
    <dgm:cxn modelId="{F0B0D089-4251-4C67-89CC-29634727671E}" type="presParOf" srcId="{F74CF0CC-43E4-4EDE-9ACF-31412B857318}" destId="{53A65491-517A-464D-8E9D-32F61545F8B5}" srcOrd="0" destOrd="0" presId="urn:microsoft.com/office/officeart/2005/8/layout/vList3"/>
    <dgm:cxn modelId="{2B915621-8749-43D9-811F-45391F30D569}" type="presParOf" srcId="{F74CF0CC-43E4-4EDE-9ACF-31412B857318}" destId="{3356F40A-F292-4008-890E-E8691E7D77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AF820BF-81E2-4FC2-9381-BC9B945047E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DCB086D-1425-4052-A214-0420063FC398}">
      <dgm:prSet phldrT="[Text]"/>
      <dgm:spPr/>
      <dgm:t>
        <a:bodyPr/>
        <a:lstStyle/>
        <a:p>
          <a:r>
            <a:rPr lang="en-US" dirty="0" smtClean="0"/>
            <a:t>They are trying to find out what </a:t>
          </a:r>
          <a:r>
            <a:rPr lang="en-US" dirty="0" err="1" smtClean="0"/>
            <a:t>shes</a:t>
          </a:r>
          <a:r>
            <a:rPr lang="en-US" dirty="0" smtClean="0"/>
            <a:t> having for dinner that night</a:t>
          </a:r>
          <a:endParaRPr lang="en-US" dirty="0"/>
        </a:p>
      </dgm:t>
    </dgm:pt>
    <dgm:pt modelId="{3BED8975-83C0-49E3-8388-0C8D14B2EEA8}" type="parTrans" cxnId="{B8BEC6EC-AF59-462C-B3D9-F5477DF52B70}">
      <dgm:prSet/>
      <dgm:spPr/>
      <dgm:t>
        <a:bodyPr/>
        <a:lstStyle/>
        <a:p>
          <a:endParaRPr lang="en-US"/>
        </a:p>
      </dgm:t>
    </dgm:pt>
    <dgm:pt modelId="{1EA80E11-9BEE-4AB2-8FE1-B0045AEDE92D}" type="sibTrans" cxnId="{B8BEC6EC-AF59-462C-B3D9-F5477DF52B70}">
      <dgm:prSet/>
      <dgm:spPr/>
      <dgm:t>
        <a:bodyPr/>
        <a:lstStyle/>
        <a:p>
          <a:endParaRPr lang="en-US"/>
        </a:p>
      </dgm:t>
    </dgm:pt>
    <dgm:pt modelId="{47C11ACB-7345-488E-9F65-94F47B3F5ACD}">
      <dgm:prSet phldrT="[Text]"/>
      <dgm:spPr/>
      <dgm:t>
        <a:bodyPr/>
        <a:lstStyle/>
        <a:p>
          <a:r>
            <a:rPr lang="en-US" dirty="0" smtClean="0"/>
            <a:t>They are trying to find out where valentine is</a:t>
          </a:r>
          <a:endParaRPr lang="en-US" dirty="0"/>
        </a:p>
      </dgm:t>
    </dgm:pt>
    <dgm:pt modelId="{3FC51BD9-5FA8-43BA-B662-5DFF20059799}" type="parTrans" cxnId="{42EDFF47-44EA-41A0-886C-F1580AC73792}">
      <dgm:prSet/>
      <dgm:spPr/>
      <dgm:t>
        <a:bodyPr/>
        <a:lstStyle/>
        <a:p>
          <a:endParaRPr lang="en-US"/>
        </a:p>
      </dgm:t>
    </dgm:pt>
    <dgm:pt modelId="{46600DF1-0942-45ED-8BC3-5B12C06CB2F6}" type="sibTrans" cxnId="{42EDFF47-44EA-41A0-886C-F1580AC73792}">
      <dgm:prSet/>
      <dgm:spPr/>
      <dgm:t>
        <a:bodyPr/>
        <a:lstStyle/>
        <a:p>
          <a:endParaRPr lang="en-US"/>
        </a:p>
      </dgm:t>
    </dgm:pt>
    <dgm:pt modelId="{E5400222-ED3E-42D1-9403-C1DF4208F697}">
      <dgm:prSet phldrT="[Text]"/>
      <dgm:spPr/>
      <dgm:t>
        <a:bodyPr/>
        <a:lstStyle/>
        <a:p>
          <a:r>
            <a:rPr lang="en-US" dirty="0" smtClean="0"/>
            <a:t>They are trying to see past the block in </a:t>
          </a:r>
          <a:r>
            <a:rPr lang="en-US" dirty="0" err="1" smtClean="0"/>
            <a:t>clarys</a:t>
          </a:r>
          <a:r>
            <a:rPr lang="en-US" dirty="0" smtClean="0"/>
            <a:t> mind</a:t>
          </a:r>
          <a:endParaRPr lang="en-US" dirty="0"/>
        </a:p>
      </dgm:t>
    </dgm:pt>
    <dgm:pt modelId="{09D53CDC-7B22-48DB-B8AB-8DCB99F1EB2D}" type="parTrans" cxnId="{E856864B-BCCD-43B1-9D02-C32F86C2C9D4}">
      <dgm:prSet/>
      <dgm:spPr/>
      <dgm:t>
        <a:bodyPr/>
        <a:lstStyle/>
        <a:p>
          <a:endParaRPr lang="en-US"/>
        </a:p>
      </dgm:t>
    </dgm:pt>
    <dgm:pt modelId="{59B88DD7-2499-4795-98F0-9500E4DD18DA}" type="sibTrans" cxnId="{E856864B-BCCD-43B1-9D02-C32F86C2C9D4}">
      <dgm:prSet/>
      <dgm:spPr/>
      <dgm:t>
        <a:bodyPr/>
        <a:lstStyle/>
        <a:p>
          <a:endParaRPr lang="en-US"/>
        </a:p>
      </dgm:t>
    </dgm:pt>
    <dgm:pt modelId="{5EE4D38D-EA1E-4437-983B-6FD8203B13F9}" type="pres">
      <dgm:prSet presAssocID="{FAF820BF-81E2-4FC2-9381-BC9B945047E6}" presName="linearFlow" presStyleCnt="0">
        <dgm:presLayoutVars>
          <dgm:dir/>
          <dgm:resizeHandles val="exact"/>
        </dgm:presLayoutVars>
      </dgm:prSet>
      <dgm:spPr/>
    </dgm:pt>
    <dgm:pt modelId="{6C5CC7E4-2E3E-4D85-8EBE-12E07CD76F65}" type="pres">
      <dgm:prSet presAssocID="{0DCB086D-1425-4052-A214-0420063FC398}" presName="composite" presStyleCnt="0"/>
      <dgm:spPr/>
    </dgm:pt>
    <dgm:pt modelId="{9A23030C-4018-43A9-99E1-41009FC6D8B1}" type="pres">
      <dgm:prSet presAssocID="{0DCB086D-1425-4052-A214-0420063FC398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56C3196-880F-4701-BD32-55D0D8DF6D29}" type="pres">
      <dgm:prSet presAssocID="{0DCB086D-1425-4052-A214-0420063FC39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79548-F621-4344-9D55-8A552294F521}" type="pres">
      <dgm:prSet presAssocID="{1EA80E11-9BEE-4AB2-8FE1-B0045AEDE92D}" presName="spacing" presStyleCnt="0"/>
      <dgm:spPr/>
    </dgm:pt>
    <dgm:pt modelId="{3607D92A-9B3A-43EB-9FCA-E2C62557217D}" type="pres">
      <dgm:prSet presAssocID="{47C11ACB-7345-488E-9F65-94F47B3F5ACD}" presName="composite" presStyleCnt="0"/>
      <dgm:spPr/>
    </dgm:pt>
    <dgm:pt modelId="{ECCF889B-5C1D-4B8F-A394-88B3946106F5}" type="pres">
      <dgm:prSet presAssocID="{47C11ACB-7345-488E-9F65-94F47B3F5ACD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14593C3-4574-43C3-A926-3650DC122F7C}" type="pres">
      <dgm:prSet presAssocID="{47C11ACB-7345-488E-9F65-94F47B3F5AC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2108F-BD42-4146-8837-5406153DA1F0}" type="pres">
      <dgm:prSet presAssocID="{46600DF1-0942-45ED-8BC3-5B12C06CB2F6}" presName="spacing" presStyleCnt="0"/>
      <dgm:spPr/>
    </dgm:pt>
    <dgm:pt modelId="{A6135C95-491B-422B-9C7E-6CD2A90935A8}" type="pres">
      <dgm:prSet presAssocID="{E5400222-ED3E-42D1-9403-C1DF4208F697}" presName="composite" presStyleCnt="0"/>
      <dgm:spPr/>
    </dgm:pt>
    <dgm:pt modelId="{426051CD-80FE-4958-8A03-332DA5225AE7}" type="pres">
      <dgm:prSet presAssocID="{E5400222-ED3E-42D1-9403-C1DF4208F697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E576FF8-6CF9-4FA7-BD16-BCD7DE892996}" type="pres">
      <dgm:prSet presAssocID="{E5400222-ED3E-42D1-9403-C1DF4208F69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8909F1-9DDA-4880-A911-ECA0014E2AD3}" type="presOf" srcId="{E5400222-ED3E-42D1-9403-C1DF4208F697}" destId="{4E576FF8-6CF9-4FA7-BD16-BCD7DE892996}" srcOrd="0" destOrd="0" presId="urn:microsoft.com/office/officeart/2005/8/layout/vList3"/>
    <dgm:cxn modelId="{B8BEC6EC-AF59-462C-B3D9-F5477DF52B70}" srcId="{FAF820BF-81E2-4FC2-9381-BC9B945047E6}" destId="{0DCB086D-1425-4052-A214-0420063FC398}" srcOrd="0" destOrd="0" parTransId="{3BED8975-83C0-49E3-8388-0C8D14B2EEA8}" sibTransId="{1EA80E11-9BEE-4AB2-8FE1-B0045AEDE92D}"/>
    <dgm:cxn modelId="{9B5B4DB5-2653-4315-A26F-585EDBDED7D3}" type="presOf" srcId="{0DCB086D-1425-4052-A214-0420063FC398}" destId="{A56C3196-880F-4701-BD32-55D0D8DF6D29}" srcOrd="0" destOrd="0" presId="urn:microsoft.com/office/officeart/2005/8/layout/vList3"/>
    <dgm:cxn modelId="{42EDFF47-44EA-41A0-886C-F1580AC73792}" srcId="{FAF820BF-81E2-4FC2-9381-BC9B945047E6}" destId="{47C11ACB-7345-488E-9F65-94F47B3F5ACD}" srcOrd="1" destOrd="0" parTransId="{3FC51BD9-5FA8-43BA-B662-5DFF20059799}" sibTransId="{46600DF1-0942-45ED-8BC3-5B12C06CB2F6}"/>
    <dgm:cxn modelId="{E7AC302C-1887-476A-95D6-A4A4E10CCBA3}" type="presOf" srcId="{47C11ACB-7345-488E-9F65-94F47B3F5ACD}" destId="{614593C3-4574-43C3-A926-3650DC122F7C}" srcOrd="0" destOrd="0" presId="urn:microsoft.com/office/officeart/2005/8/layout/vList3"/>
    <dgm:cxn modelId="{E856864B-BCCD-43B1-9D02-C32F86C2C9D4}" srcId="{FAF820BF-81E2-4FC2-9381-BC9B945047E6}" destId="{E5400222-ED3E-42D1-9403-C1DF4208F697}" srcOrd="2" destOrd="0" parTransId="{09D53CDC-7B22-48DB-B8AB-8DCB99F1EB2D}" sibTransId="{59B88DD7-2499-4795-98F0-9500E4DD18DA}"/>
    <dgm:cxn modelId="{764F8AAC-D5FE-4609-8058-5A83037EC19D}" type="presOf" srcId="{FAF820BF-81E2-4FC2-9381-BC9B945047E6}" destId="{5EE4D38D-EA1E-4437-983B-6FD8203B13F9}" srcOrd="0" destOrd="0" presId="urn:microsoft.com/office/officeart/2005/8/layout/vList3"/>
    <dgm:cxn modelId="{F23C5F13-1913-43A8-A223-6F596468CEDC}" type="presParOf" srcId="{5EE4D38D-EA1E-4437-983B-6FD8203B13F9}" destId="{6C5CC7E4-2E3E-4D85-8EBE-12E07CD76F65}" srcOrd="0" destOrd="0" presId="urn:microsoft.com/office/officeart/2005/8/layout/vList3"/>
    <dgm:cxn modelId="{44E66CC6-B8DD-4639-9E44-6C5CC4FB857B}" type="presParOf" srcId="{6C5CC7E4-2E3E-4D85-8EBE-12E07CD76F65}" destId="{9A23030C-4018-43A9-99E1-41009FC6D8B1}" srcOrd="0" destOrd="0" presId="urn:microsoft.com/office/officeart/2005/8/layout/vList3"/>
    <dgm:cxn modelId="{EC157A68-E527-44F8-97CA-A4BD6FBAF2BF}" type="presParOf" srcId="{6C5CC7E4-2E3E-4D85-8EBE-12E07CD76F65}" destId="{A56C3196-880F-4701-BD32-55D0D8DF6D29}" srcOrd="1" destOrd="0" presId="urn:microsoft.com/office/officeart/2005/8/layout/vList3"/>
    <dgm:cxn modelId="{56F60A74-77D0-48EB-8F78-B6B2EB65E705}" type="presParOf" srcId="{5EE4D38D-EA1E-4437-983B-6FD8203B13F9}" destId="{26179548-F621-4344-9D55-8A552294F521}" srcOrd="1" destOrd="0" presId="urn:microsoft.com/office/officeart/2005/8/layout/vList3"/>
    <dgm:cxn modelId="{BEC3FD34-775A-48A8-AB26-7CFB207F18B1}" type="presParOf" srcId="{5EE4D38D-EA1E-4437-983B-6FD8203B13F9}" destId="{3607D92A-9B3A-43EB-9FCA-E2C62557217D}" srcOrd="2" destOrd="0" presId="urn:microsoft.com/office/officeart/2005/8/layout/vList3"/>
    <dgm:cxn modelId="{27974F4C-BC1C-45C8-BCD9-34E2FCF12AC6}" type="presParOf" srcId="{3607D92A-9B3A-43EB-9FCA-E2C62557217D}" destId="{ECCF889B-5C1D-4B8F-A394-88B3946106F5}" srcOrd="0" destOrd="0" presId="urn:microsoft.com/office/officeart/2005/8/layout/vList3"/>
    <dgm:cxn modelId="{CAC8E2D6-90BF-4C32-B14E-B829B8A7ADA6}" type="presParOf" srcId="{3607D92A-9B3A-43EB-9FCA-E2C62557217D}" destId="{614593C3-4574-43C3-A926-3650DC122F7C}" srcOrd="1" destOrd="0" presId="urn:microsoft.com/office/officeart/2005/8/layout/vList3"/>
    <dgm:cxn modelId="{F5B34447-A627-4727-86D5-23A9CB0C451E}" type="presParOf" srcId="{5EE4D38D-EA1E-4437-983B-6FD8203B13F9}" destId="{5DF2108F-BD42-4146-8837-5406153DA1F0}" srcOrd="3" destOrd="0" presId="urn:microsoft.com/office/officeart/2005/8/layout/vList3"/>
    <dgm:cxn modelId="{1E5942D6-07F2-450A-8D63-76BB9A1E34AE}" type="presParOf" srcId="{5EE4D38D-EA1E-4437-983B-6FD8203B13F9}" destId="{A6135C95-491B-422B-9C7E-6CD2A90935A8}" srcOrd="4" destOrd="0" presId="urn:microsoft.com/office/officeart/2005/8/layout/vList3"/>
    <dgm:cxn modelId="{AAEF3B34-B6ED-4B2B-B10D-3B82858D75FF}" type="presParOf" srcId="{A6135C95-491B-422B-9C7E-6CD2A90935A8}" destId="{426051CD-80FE-4958-8A03-332DA5225AE7}" srcOrd="0" destOrd="0" presId="urn:microsoft.com/office/officeart/2005/8/layout/vList3"/>
    <dgm:cxn modelId="{BB3E3FA1-9030-4069-AC49-89E49B72E227}" type="presParOf" srcId="{A6135C95-491B-422B-9C7E-6CD2A90935A8}" destId="{4E576FF8-6CF9-4FA7-BD16-BCD7DE89299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F5F242-AD3C-476C-9A33-F393BA6C4853}">
      <dsp:nvSpPr>
        <dsp:cNvPr id="0" name=""/>
        <dsp:cNvSpPr/>
      </dsp:nvSpPr>
      <dsp:spPr>
        <a:xfrm rot="10800000">
          <a:off x="1190692" y="0"/>
          <a:ext cx="2939034" cy="13461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593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 fearless rune so she wasn’t scared</a:t>
          </a:r>
          <a:endParaRPr lang="en-US" sz="1900" kern="1200" dirty="0"/>
        </a:p>
      </dsp:txBody>
      <dsp:txXfrm rot="10800000">
        <a:off x="1190692" y="0"/>
        <a:ext cx="2939034" cy="1346100"/>
      </dsp:txXfrm>
    </dsp:sp>
    <dsp:sp modelId="{0D6D59B6-48D9-431A-93F6-AEAC6AB7BF1C}">
      <dsp:nvSpPr>
        <dsp:cNvPr id="0" name=""/>
        <dsp:cNvSpPr/>
      </dsp:nvSpPr>
      <dsp:spPr>
        <a:xfrm>
          <a:off x="385245" y="990"/>
          <a:ext cx="1420149" cy="145517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C2F42-673A-45C3-9683-6EC4FD89D23E}">
      <dsp:nvSpPr>
        <dsp:cNvPr id="0" name=""/>
        <dsp:cNvSpPr/>
      </dsp:nvSpPr>
      <dsp:spPr>
        <a:xfrm rot="10800000">
          <a:off x="1076808" y="1857986"/>
          <a:ext cx="2939034" cy="13461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593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 glamour rune so the demons couldn’t see her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/>
        </a:p>
      </dsp:txBody>
      <dsp:txXfrm rot="10800000">
        <a:off x="1076808" y="1857986"/>
        <a:ext cx="2939034" cy="1346100"/>
      </dsp:txXfrm>
    </dsp:sp>
    <dsp:sp modelId="{25108B1B-108B-4B1E-A1CD-55B90E0EF09B}">
      <dsp:nvSpPr>
        <dsp:cNvPr id="0" name=""/>
        <dsp:cNvSpPr/>
      </dsp:nvSpPr>
      <dsp:spPr>
        <a:xfrm>
          <a:off x="403757" y="1857986"/>
          <a:ext cx="1346100" cy="134610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2B862-6ACE-4D88-B1C3-AF8B05076198}">
      <dsp:nvSpPr>
        <dsp:cNvPr id="0" name=""/>
        <dsp:cNvSpPr/>
      </dsp:nvSpPr>
      <dsp:spPr>
        <a:xfrm rot="10800000">
          <a:off x="1076808" y="3605908"/>
          <a:ext cx="2939034" cy="13461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593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A healing rune so her runes would heal</a:t>
          </a:r>
          <a:endParaRPr lang="en-US" sz="1900" kern="1200" dirty="0" smtClean="0"/>
        </a:p>
      </dsp:txBody>
      <dsp:txXfrm rot="10800000">
        <a:off x="1076808" y="3605908"/>
        <a:ext cx="2939034" cy="1346100"/>
      </dsp:txXfrm>
    </dsp:sp>
    <dsp:sp modelId="{D892DFB1-F2A4-4BFC-BE5B-EB7A3C7AAB01}">
      <dsp:nvSpPr>
        <dsp:cNvPr id="0" name=""/>
        <dsp:cNvSpPr/>
      </dsp:nvSpPr>
      <dsp:spPr>
        <a:xfrm>
          <a:off x="403757" y="3605908"/>
          <a:ext cx="1346100" cy="134610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0E354C-069A-47D4-B5B3-D7241BC105A7}">
      <dsp:nvSpPr>
        <dsp:cNvPr id="0" name=""/>
        <dsp:cNvSpPr/>
      </dsp:nvSpPr>
      <dsp:spPr>
        <a:xfrm rot="10800000">
          <a:off x="918972" y="310895"/>
          <a:ext cx="2432304" cy="12252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322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The green book</a:t>
          </a:r>
          <a:endParaRPr lang="en-US" sz="1700" kern="1200" dirty="0"/>
        </a:p>
      </dsp:txBody>
      <dsp:txXfrm rot="10800000">
        <a:off x="918972" y="310895"/>
        <a:ext cx="2432304" cy="1225296"/>
      </dsp:txXfrm>
    </dsp:sp>
    <dsp:sp modelId="{9FFC8A6E-32CB-43FF-A02F-6861EF2D16C3}">
      <dsp:nvSpPr>
        <dsp:cNvPr id="0" name=""/>
        <dsp:cNvSpPr/>
      </dsp:nvSpPr>
      <dsp:spPr>
        <a:xfrm>
          <a:off x="306323" y="310895"/>
          <a:ext cx="1225296" cy="12252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F1EB6-6CB4-4E02-9A3D-0F20CA2B12E6}">
      <dsp:nvSpPr>
        <dsp:cNvPr id="0" name=""/>
        <dsp:cNvSpPr/>
      </dsp:nvSpPr>
      <dsp:spPr>
        <a:xfrm rot="10800000">
          <a:off x="918972" y="1901951"/>
          <a:ext cx="2432304" cy="12252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322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The grey book</a:t>
          </a:r>
          <a:endParaRPr lang="en-US" sz="1700" kern="1200" dirty="0"/>
        </a:p>
      </dsp:txBody>
      <dsp:txXfrm rot="10800000">
        <a:off x="918972" y="1901951"/>
        <a:ext cx="2432304" cy="1225296"/>
      </dsp:txXfrm>
    </dsp:sp>
    <dsp:sp modelId="{18DB7E25-EB94-4CF2-85A7-9E6AC5FB7D4C}">
      <dsp:nvSpPr>
        <dsp:cNvPr id="0" name=""/>
        <dsp:cNvSpPr/>
      </dsp:nvSpPr>
      <dsp:spPr>
        <a:xfrm>
          <a:off x="306323" y="1901951"/>
          <a:ext cx="1225296" cy="122529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1D890-3F7A-47DB-811F-750F5A9B2C26}">
      <dsp:nvSpPr>
        <dsp:cNvPr id="0" name=""/>
        <dsp:cNvSpPr/>
      </dsp:nvSpPr>
      <dsp:spPr>
        <a:xfrm rot="10800000">
          <a:off x="918972" y="3493008"/>
          <a:ext cx="2432304" cy="12252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322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Shadowhunter’s codex</a:t>
          </a:r>
          <a:endParaRPr lang="en-US" sz="1700" kern="1200" dirty="0"/>
        </a:p>
      </dsp:txBody>
      <dsp:txXfrm rot="10800000">
        <a:off x="918972" y="3493008"/>
        <a:ext cx="2432304" cy="1225296"/>
      </dsp:txXfrm>
    </dsp:sp>
    <dsp:sp modelId="{F9825652-C548-4AA6-B797-1194FF8878A8}">
      <dsp:nvSpPr>
        <dsp:cNvPr id="0" name=""/>
        <dsp:cNvSpPr/>
      </dsp:nvSpPr>
      <dsp:spPr>
        <a:xfrm>
          <a:off x="306323" y="3493008"/>
          <a:ext cx="1225296" cy="122529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73041C-BAD0-4DCB-91BC-C3B8CFA281F6}">
      <dsp:nvSpPr>
        <dsp:cNvPr id="0" name=""/>
        <dsp:cNvSpPr/>
      </dsp:nvSpPr>
      <dsp:spPr>
        <a:xfrm rot="10800000">
          <a:off x="861536" y="372427"/>
          <a:ext cx="2280285" cy="11487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55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Simon turns himself into a rat</a:t>
          </a:r>
          <a:endParaRPr lang="en-US" sz="1800" kern="1200" dirty="0"/>
        </a:p>
      </dsp:txBody>
      <dsp:txXfrm rot="10800000">
        <a:off x="861536" y="372427"/>
        <a:ext cx="2280285" cy="1148715"/>
      </dsp:txXfrm>
    </dsp:sp>
    <dsp:sp modelId="{45AA1E53-0E85-45E2-83B8-E139A118A2C2}">
      <dsp:nvSpPr>
        <dsp:cNvPr id="0" name=""/>
        <dsp:cNvSpPr/>
      </dsp:nvSpPr>
      <dsp:spPr>
        <a:xfrm>
          <a:off x="287178" y="372427"/>
          <a:ext cx="1148715" cy="114871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F81C2-EC89-4CC4-8345-437BCFBB84EA}">
      <dsp:nvSpPr>
        <dsp:cNvPr id="0" name=""/>
        <dsp:cNvSpPr/>
      </dsp:nvSpPr>
      <dsp:spPr>
        <a:xfrm rot="10800000">
          <a:off x="861536" y="1864042"/>
          <a:ext cx="2280285" cy="11487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55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Isabelle punches </a:t>
          </a:r>
          <a:r>
            <a:rPr lang="en-US" sz="1800" kern="1200" dirty="0" err="1" smtClean="0"/>
            <a:t>simon</a:t>
          </a:r>
          <a:r>
            <a:rPr lang="en-US" sz="1800" kern="1200" dirty="0" smtClean="0"/>
            <a:t> in the face</a:t>
          </a:r>
          <a:endParaRPr lang="en-US" sz="1800" kern="1200" dirty="0"/>
        </a:p>
      </dsp:txBody>
      <dsp:txXfrm rot="10800000">
        <a:off x="861536" y="1864042"/>
        <a:ext cx="2280285" cy="1148715"/>
      </dsp:txXfrm>
    </dsp:sp>
    <dsp:sp modelId="{418526AC-E13B-4615-9B81-3487C3933823}">
      <dsp:nvSpPr>
        <dsp:cNvPr id="0" name=""/>
        <dsp:cNvSpPr/>
      </dsp:nvSpPr>
      <dsp:spPr>
        <a:xfrm>
          <a:off x="287178" y="1864042"/>
          <a:ext cx="1148715" cy="114871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FCAED-1F86-45A0-BE46-396801D5664D}">
      <dsp:nvSpPr>
        <dsp:cNvPr id="0" name=""/>
        <dsp:cNvSpPr/>
      </dsp:nvSpPr>
      <dsp:spPr>
        <a:xfrm rot="10800000">
          <a:off x="861536" y="3355657"/>
          <a:ext cx="2280285" cy="11487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55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Simon falls in love with a faerie</a:t>
          </a:r>
          <a:endParaRPr lang="en-US" sz="1800" kern="1200" dirty="0"/>
        </a:p>
      </dsp:txBody>
      <dsp:txXfrm rot="10800000">
        <a:off x="861536" y="3355657"/>
        <a:ext cx="2280285" cy="1148715"/>
      </dsp:txXfrm>
    </dsp:sp>
    <dsp:sp modelId="{E34A1110-A441-4D2A-BBDD-AEB459DC18A7}">
      <dsp:nvSpPr>
        <dsp:cNvPr id="0" name=""/>
        <dsp:cNvSpPr/>
      </dsp:nvSpPr>
      <dsp:spPr>
        <a:xfrm>
          <a:off x="287178" y="3355657"/>
          <a:ext cx="1148715" cy="114871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8673DA-BFD5-4AE2-B600-84F580DBFD57}">
      <dsp:nvSpPr>
        <dsp:cNvPr id="0" name=""/>
        <dsp:cNvSpPr/>
      </dsp:nvSpPr>
      <dsp:spPr>
        <a:xfrm rot="10800000">
          <a:off x="880681" y="402716"/>
          <a:ext cx="2330958" cy="1174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808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Hotel </a:t>
          </a:r>
          <a:r>
            <a:rPr lang="en-US" sz="2600" kern="1200" dirty="0" err="1" smtClean="0"/>
            <a:t>dumort</a:t>
          </a:r>
          <a:endParaRPr lang="en-US" sz="2600" kern="1200" dirty="0"/>
        </a:p>
      </dsp:txBody>
      <dsp:txXfrm rot="10800000">
        <a:off x="880681" y="402716"/>
        <a:ext cx="2330958" cy="1174242"/>
      </dsp:txXfrm>
    </dsp:sp>
    <dsp:sp modelId="{19B16864-ABC2-4875-B9E0-45318B1C8ED2}">
      <dsp:nvSpPr>
        <dsp:cNvPr id="0" name=""/>
        <dsp:cNvSpPr/>
      </dsp:nvSpPr>
      <dsp:spPr>
        <a:xfrm>
          <a:off x="293560" y="402716"/>
          <a:ext cx="1174242" cy="11742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BE2F5-75D9-4F3B-A446-7B9FF4FD5F68}">
      <dsp:nvSpPr>
        <dsp:cNvPr id="0" name=""/>
        <dsp:cNvSpPr/>
      </dsp:nvSpPr>
      <dsp:spPr>
        <a:xfrm rot="10800000">
          <a:off x="880681" y="1927478"/>
          <a:ext cx="2330958" cy="1174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808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Renwick’s</a:t>
          </a:r>
          <a:endParaRPr lang="en-US" sz="2600" kern="1200" dirty="0"/>
        </a:p>
      </dsp:txBody>
      <dsp:txXfrm rot="10800000">
        <a:off x="880681" y="1927478"/>
        <a:ext cx="2330958" cy="1174242"/>
      </dsp:txXfrm>
    </dsp:sp>
    <dsp:sp modelId="{C1FDD511-DF74-464A-A8DD-318778FDD8ED}">
      <dsp:nvSpPr>
        <dsp:cNvPr id="0" name=""/>
        <dsp:cNvSpPr/>
      </dsp:nvSpPr>
      <dsp:spPr>
        <a:xfrm>
          <a:off x="293560" y="1927478"/>
          <a:ext cx="1174242" cy="117424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A4521-26F5-4B7B-8AD5-55BB91942B5F}">
      <dsp:nvSpPr>
        <dsp:cNvPr id="0" name=""/>
        <dsp:cNvSpPr/>
      </dsp:nvSpPr>
      <dsp:spPr>
        <a:xfrm rot="10800000">
          <a:off x="880681" y="3452240"/>
          <a:ext cx="2330958" cy="1174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808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 church</a:t>
          </a:r>
          <a:endParaRPr lang="en-US" sz="2600" kern="1200" dirty="0"/>
        </a:p>
      </dsp:txBody>
      <dsp:txXfrm rot="10800000">
        <a:off x="880681" y="3452240"/>
        <a:ext cx="2330958" cy="1174242"/>
      </dsp:txXfrm>
    </dsp:sp>
    <dsp:sp modelId="{039AD0D3-E884-41D6-A6BD-A21F2FA704E5}">
      <dsp:nvSpPr>
        <dsp:cNvPr id="0" name=""/>
        <dsp:cNvSpPr/>
      </dsp:nvSpPr>
      <dsp:spPr>
        <a:xfrm>
          <a:off x="293560" y="3452240"/>
          <a:ext cx="1174242" cy="117424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ED985A-FBBA-46D0-82F0-27D14B645E5B}">
      <dsp:nvSpPr>
        <dsp:cNvPr id="0" name=""/>
        <dsp:cNvSpPr/>
      </dsp:nvSpPr>
      <dsp:spPr>
        <a:xfrm rot="10800000">
          <a:off x="880681" y="364617"/>
          <a:ext cx="2330958" cy="1174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808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Lily</a:t>
          </a:r>
          <a:endParaRPr lang="en-US" sz="2900" kern="1200" dirty="0"/>
        </a:p>
      </dsp:txBody>
      <dsp:txXfrm rot="10800000">
        <a:off x="880681" y="364617"/>
        <a:ext cx="2330958" cy="1174242"/>
      </dsp:txXfrm>
    </dsp:sp>
    <dsp:sp modelId="{C8F40775-29F2-4C62-B9BE-F33706E6DFA9}">
      <dsp:nvSpPr>
        <dsp:cNvPr id="0" name=""/>
        <dsp:cNvSpPr/>
      </dsp:nvSpPr>
      <dsp:spPr>
        <a:xfrm>
          <a:off x="293560" y="364617"/>
          <a:ext cx="1174242" cy="11742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AC390-C0F6-46F5-9DB1-830AE2FF71F0}">
      <dsp:nvSpPr>
        <dsp:cNvPr id="0" name=""/>
        <dsp:cNvSpPr/>
      </dsp:nvSpPr>
      <dsp:spPr>
        <a:xfrm rot="10800000">
          <a:off x="880681" y="1889379"/>
          <a:ext cx="2330958" cy="1174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808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Camille </a:t>
          </a:r>
          <a:r>
            <a:rPr lang="en-US" sz="2900" kern="1200" dirty="0" err="1" smtClean="0"/>
            <a:t>Belcourt</a:t>
          </a:r>
          <a:endParaRPr lang="en-US" sz="2900" kern="1200" dirty="0"/>
        </a:p>
      </dsp:txBody>
      <dsp:txXfrm rot="10800000">
        <a:off x="880681" y="1889379"/>
        <a:ext cx="2330958" cy="1174242"/>
      </dsp:txXfrm>
    </dsp:sp>
    <dsp:sp modelId="{15FCA84F-08AC-4096-B1D9-8EA68FA7F9DA}">
      <dsp:nvSpPr>
        <dsp:cNvPr id="0" name=""/>
        <dsp:cNvSpPr/>
      </dsp:nvSpPr>
      <dsp:spPr>
        <a:xfrm>
          <a:off x="293560" y="1889379"/>
          <a:ext cx="1174242" cy="117424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E97AD-FC20-4CC7-8231-761920C9D956}">
      <dsp:nvSpPr>
        <dsp:cNvPr id="0" name=""/>
        <dsp:cNvSpPr/>
      </dsp:nvSpPr>
      <dsp:spPr>
        <a:xfrm rot="10800000">
          <a:off x="880681" y="3414141"/>
          <a:ext cx="2330958" cy="1174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808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Raphael Santiago</a:t>
          </a:r>
          <a:endParaRPr lang="en-US" sz="2900" kern="1200" dirty="0"/>
        </a:p>
      </dsp:txBody>
      <dsp:txXfrm rot="10800000">
        <a:off x="880681" y="3414141"/>
        <a:ext cx="2330958" cy="1174242"/>
      </dsp:txXfrm>
    </dsp:sp>
    <dsp:sp modelId="{463282FA-FBB2-4F73-8C25-307586AA01F9}">
      <dsp:nvSpPr>
        <dsp:cNvPr id="0" name=""/>
        <dsp:cNvSpPr/>
      </dsp:nvSpPr>
      <dsp:spPr>
        <a:xfrm>
          <a:off x="293560" y="3414141"/>
          <a:ext cx="1174242" cy="117424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65C100-B5FF-45F8-8A2D-FCA8E81C909E}">
      <dsp:nvSpPr>
        <dsp:cNvPr id="0" name=""/>
        <dsp:cNvSpPr/>
      </dsp:nvSpPr>
      <dsp:spPr>
        <a:xfrm rot="10800000">
          <a:off x="874293" y="1585"/>
          <a:ext cx="2482977" cy="99552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0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Warlocks</a:t>
          </a:r>
          <a:endParaRPr lang="en-US" sz="1800" kern="1200" dirty="0"/>
        </a:p>
      </dsp:txBody>
      <dsp:txXfrm rot="10800000">
        <a:off x="874293" y="1585"/>
        <a:ext cx="2482977" cy="995528"/>
      </dsp:txXfrm>
    </dsp:sp>
    <dsp:sp modelId="{EDA9DDB4-B807-44EA-9D23-B560848D17FB}">
      <dsp:nvSpPr>
        <dsp:cNvPr id="0" name=""/>
        <dsp:cNvSpPr/>
      </dsp:nvSpPr>
      <dsp:spPr>
        <a:xfrm>
          <a:off x="376529" y="1585"/>
          <a:ext cx="995528" cy="9955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69E3C-D683-4B69-83C4-47BBCCE3757E}">
      <dsp:nvSpPr>
        <dsp:cNvPr id="0" name=""/>
        <dsp:cNvSpPr/>
      </dsp:nvSpPr>
      <dsp:spPr>
        <a:xfrm rot="10800000">
          <a:off x="874293" y="1294285"/>
          <a:ext cx="2482977" cy="99552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0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Werewolves</a:t>
          </a:r>
          <a:endParaRPr lang="en-US" sz="1800" kern="1200" dirty="0"/>
        </a:p>
      </dsp:txBody>
      <dsp:txXfrm rot="10800000">
        <a:off x="874293" y="1294285"/>
        <a:ext cx="2482977" cy="995528"/>
      </dsp:txXfrm>
    </dsp:sp>
    <dsp:sp modelId="{068D1F5F-CD45-49F9-B14A-6600DE13A6E7}">
      <dsp:nvSpPr>
        <dsp:cNvPr id="0" name=""/>
        <dsp:cNvSpPr/>
      </dsp:nvSpPr>
      <dsp:spPr>
        <a:xfrm>
          <a:off x="376529" y="1294285"/>
          <a:ext cx="995528" cy="99552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F48D3-EE0A-443B-A7B0-5872E220CF97}">
      <dsp:nvSpPr>
        <dsp:cNvPr id="0" name=""/>
        <dsp:cNvSpPr/>
      </dsp:nvSpPr>
      <dsp:spPr>
        <a:xfrm rot="10800000">
          <a:off x="874293" y="2586986"/>
          <a:ext cx="2482977" cy="99552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0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Faeries</a:t>
          </a:r>
          <a:endParaRPr lang="en-US" sz="1800" kern="1200" dirty="0"/>
        </a:p>
      </dsp:txBody>
      <dsp:txXfrm rot="10800000">
        <a:off x="874293" y="2586986"/>
        <a:ext cx="2482977" cy="995528"/>
      </dsp:txXfrm>
    </dsp:sp>
    <dsp:sp modelId="{944D3303-2687-4CA1-B45B-931BFC47E2F6}">
      <dsp:nvSpPr>
        <dsp:cNvPr id="0" name=""/>
        <dsp:cNvSpPr/>
      </dsp:nvSpPr>
      <dsp:spPr>
        <a:xfrm>
          <a:off x="376529" y="2586986"/>
          <a:ext cx="995528" cy="99552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BD6CD-78CC-4E71-9DD9-4DB042B692E9}">
      <dsp:nvSpPr>
        <dsp:cNvPr id="0" name=""/>
        <dsp:cNvSpPr/>
      </dsp:nvSpPr>
      <dsp:spPr>
        <a:xfrm rot="10800000">
          <a:off x="874293" y="3879686"/>
          <a:ext cx="2482977" cy="99552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0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shadowhunters</a:t>
          </a:r>
          <a:endParaRPr lang="en-US" sz="1800" kern="1200" dirty="0"/>
        </a:p>
      </dsp:txBody>
      <dsp:txXfrm rot="10800000">
        <a:off x="874293" y="3879686"/>
        <a:ext cx="2482977" cy="995528"/>
      </dsp:txXfrm>
    </dsp:sp>
    <dsp:sp modelId="{17660567-CEE6-479B-B971-37C5DEE20F45}">
      <dsp:nvSpPr>
        <dsp:cNvPr id="0" name=""/>
        <dsp:cNvSpPr/>
      </dsp:nvSpPr>
      <dsp:spPr>
        <a:xfrm>
          <a:off x="376529" y="3879686"/>
          <a:ext cx="995528" cy="99552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084DB3-71A3-4675-AC1F-64DCE4D2E0E3}">
      <dsp:nvSpPr>
        <dsp:cNvPr id="0" name=""/>
        <dsp:cNvSpPr/>
      </dsp:nvSpPr>
      <dsp:spPr>
        <a:xfrm rot="10800000">
          <a:off x="938117" y="303085"/>
          <a:ext cx="2482977" cy="12508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578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The Roses </a:t>
          </a:r>
          <a:endParaRPr lang="en-US" sz="2500" kern="1200" dirty="0"/>
        </a:p>
      </dsp:txBody>
      <dsp:txXfrm rot="10800000">
        <a:off x="938117" y="303085"/>
        <a:ext cx="2482977" cy="1250823"/>
      </dsp:txXfrm>
    </dsp:sp>
    <dsp:sp modelId="{4F559D05-5773-4C58-9C28-8180BA65E94A}">
      <dsp:nvSpPr>
        <dsp:cNvPr id="0" name=""/>
        <dsp:cNvSpPr/>
      </dsp:nvSpPr>
      <dsp:spPr>
        <a:xfrm>
          <a:off x="312705" y="303085"/>
          <a:ext cx="1250823" cy="12508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67CBB-CDEB-438B-9080-245151A58E83}">
      <dsp:nvSpPr>
        <dsp:cNvPr id="0" name=""/>
        <dsp:cNvSpPr/>
      </dsp:nvSpPr>
      <dsp:spPr>
        <a:xfrm rot="10800000">
          <a:off x="938117" y="1927288"/>
          <a:ext cx="2482977" cy="12508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578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The Fairies</a:t>
          </a:r>
          <a:endParaRPr lang="en-US" sz="2500" kern="1200" dirty="0"/>
        </a:p>
      </dsp:txBody>
      <dsp:txXfrm rot="10800000">
        <a:off x="938117" y="1927288"/>
        <a:ext cx="2482977" cy="1250823"/>
      </dsp:txXfrm>
    </dsp:sp>
    <dsp:sp modelId="{E6A53F83-066D-4F64-A8D0-EC2FE742ECCC}">
      <dsp:nvSpPr>
        <dsp:cNvPr id="0" name=""/>
        <dsp:cNvSpPr/>
      </dsp:nvSpPr>
      <dsp:spPr>
        <a:xfrm>
          <a:off x="312705" y="1927288"/>
          <a:ext cx="1250823" cy="125082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BFE26-3208-4853-9F2B-045B2D4E5C1F}">
      <dsp:nvSpPr>
        <dsp:cNvPr id="0" name=""/>
        <dsp:cNvSpPr/>
      </dsp:nvSpPr>
      <dsp:spPr>
        <a:xfrm rot="10800000">
          <a:off x="938117" y="3551491"/>
          <a:ext cx="2482977" cy="12508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578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The Midnight Flowers</a:t>
          </a:r>
          <a:endParaRPr lang="en-US" sz="2500" kern="1200" dirty="0"/>
        </a:p>
      </dsp:txBody>
      <dsp:txXfrm rot="10800000">
        <a:off x="938117" y="3551491"/>
        <a:ext cx="2482977" cy="1250823"/>
      </dsp:txXfrm>
    </dsp:sp>
    <dsp:sp modelId="{FD7701EB-25A1-45F7-9556-AFAAFD185CA8}">
      <dsp:nvSpPr>
        <dsp:cNvPr id="0" name=""/>
        <dsp:cNvSpPr/>
      </dsp:nvSpPr>
      <dsp:spPr>
        <a:xfrm>
          <a:off x="312705" y="3551491"/>
          <a:ext cx="1250823" cy="125082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9026CF-DCEA-45D9-8151-D16B2AD27638}">
      <dsp:nvSpPr>
        <dsp:cNvPr id="0" name=""/>
        <dsp:cNvSpPr/>
      </dsp:nvSpPr>
      <dsp:spPr>
        <a:xfrm rot="10800000">
          <a:off x="918972" y="310895"/>
          <a:ext cx="2432304" cy="12252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32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Set it free</a:t>
          </a:r>
          <a:endParaRPr lang="en-US" sz="1900" kern="1200" dirty="0"/>
        </a:p>
      </dsp:txBody>
      <dsp:txXfrm rot="10800000">
        <a:off x="918972" y="310895"/>
        <a:ext cx="2432304" cy="1225296"/>
      </dsp:txXfrm>
    </dsp:sp>
    <dsp:sp modelId="{B53994CC-31DB-427A-BB77-97D727F785A2}">
      <dsp:nvSpPr>
        <dsp:cNvPr id="0" name=""/>
        <dsp:cNvSpPr/>
      </dsp:nvSpPr>
      <dsp:spPr>
        <a:xfrm>
          <a:off x="306323" y="310895"/>
          <a:ext cx="1225296" cy="12252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230BD-54C7-47CC-B18B-10FA8B3A729E}">
      <dsp:nvSpPr>
        <dsp:cNvPr id="0" name=""/>
        <dsp:cNvSpPr/>
      </dsp:nvSpPr>
      <dsp:spPr>
        <a:xfrm rot="10800000">
          <a:off x="918972" y="1901951"/>
          <a:ext cx="2432304" cy="12252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32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Broke it’s neck</a:t>
          </a:r>
          <a:endParaRPr lang="en-US" sz="1900" kern="1200" dirty="0"/>
        </a:p>
      </dsp:txBody>
      <dsp:txXfrm rot="10800000">
        <a:off x="918972" y="1901951"/>
        <a:ext cx="2432304" cy="1225296"/>
      </dsp:txXfrm>
    </dsp:sp>
    <dsp:sp modelId="{CDDF95A3-D2F2-4FB1-8A10-D67277AB1F92}">
      <dsp:nvSpPr>
        <dsp:cNvPr id="0" name=""/>
        <dsp:cNvSpPr/>
      </dsp:nvSpPr>
      <dsp:spPr>
        <a:xfrm>
          <a:off x="306323" y="1901951"/>
          <a:ext cx="1225296" cy="122529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03CC2-4F0B-477C-AABD-07680FA2DF9E}">
      <dsp:nvSpPr>
        <dsp:cNvPr id="0" name=""/>
        <dsp:cNvSpPr/>
      </dsp:nvSpPr>
      <dsp:spPr>
        <a:xfrm rot="10800000">
          <a:off x="918972" y="3493008"/>
          <a:ext cx="2432304" cy="12252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32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Put it in a cage and kept it as a family pet</a:t>
          </a:r>
          <a:endParaRPr lang="en-US" sz="1900" kern="1200" dirty="0"/>
        </a:p>
      </dsp:txBody>
      <dsp:txXfrm rot="10800000">
        <a:off x="918972" y="3493008"/>
        <a:ext cx="2432304" cy="1225296"/>
      </dsp:txXfrm>
    </dsp:sp>
    <dsp:sp modelId="{45C7CACE-4BE5-428F-88D2-B866907470B2}">
      <dsp:nvSpPr>
        <dsp:cNvPr id="0" name=""/>
        <dsp:cNvSpPr/>
      </dsp:nvSpPr>
      <dsp:spPr>
        <a:xfrm>
          <a:off x="306323" y="3493008"/>
          <a:ext cx="1225296" cy="122529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F6BC07-3859-4D9E-8832-61CBB9F30176}">
      <dsp:nvSpPr>
        <dsp:cNvPr id="0" name=""/>
        <dsp:cNvSpPr/>
      </dsp:nvSpPr>
      <dsp:spPr>
        <a:xfrm rot="10800000">
          <a:off x="880681" y="288416"/>
          <a:ext cx="2330958" cy="1174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808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She realizes where she can hide stuff from her mom</a:t>
          </a:r>
          <a:endParaRPr lang="en-US" sz="1500" kern="1200" dirty="0"/>
        </a:p>
      </dsp:txBody>
      <dsp:txXfrm rot="10800000">
        <a:off x="880681" y="288416"/>
        <a:ext cx="2330958" cy="1174242"/>
      </dsp:txXfrm>
    </dsp:sp>
    <dsp:sp modelId="{E13D2A92-9378-412A-B816-F623A52CF94F}">
      <dsp:nvSpPr>
        <dsp:cNvPr id="0" name=""/>
        <dsp:cNvSpPr/>
      </dsp:nvSpPr>
      <dsp:spPr>
        <a:xfrm>
          <a:off x="293560" y="288416"/>
          <a:ext cx="1174242" cy="11742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7D4D0-1C2E-4973-9F94-B531E50616E7}">
      <dsp:nvSpPr>
        <dsp:cNvPr id="0" name=""/>
        <dsp:cNvSpPr/>
      </dsp:nvSpPr>
      <dsp:spPr>
        <a:xfrm rot="10800000">
          <a:off x="880681" y="1813179"/>
          <a:ext cx="2330958" cy="1174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808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She realizes where valentine might have kept a secret</a:t>
          </a:r>
          <a:endParaRPr lang="en-US" sz="1500" kern="1200" dirty="0"/>
        </a:p>
      </dsp:txBody>
      <dsp:txXfrm rot="10800000">
        <a:off x="880681" y="1813179"/>
        <a:ext cx="2330958" cy="1174242"/>
      </dsp:txXfrm>
    </dsp:sp>
    <dsp:sp modelId="{62D815F3-E67C-4EFC-9C65-1EE320D74DBF}">
      <dsp:nvSpPr>
        <dsp:cNvPr id="0" name=""/>
        <dsp:cNvSpPr/>
      </dsp:nvSpPr>
      <dsp:spPr>
        <a:xfrm>
          <a:off x="293560" y="1813179"/>
          <a:ext cx="1174242" cy="117424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689AE-BD34-4EC2-B626-4187151D5CA8}">
      <dsp:nvSpPr>
        <dsp:cNvPr id="0" name=""/>
        <dsp:cNvSpPr/>
      </dsp:nvSpPr>
      <dsp:spPr>
        <a:xfrm rot="10800000">
          <a:off x="880681" y="3337941"/>
          <a:ext cx="2330958" cy="1174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808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She realizes that the mortal cup is in </a:t>
          </a:r>
          <a:r>
            <a:rPr lang="en-US" sz="1500" kern="1200" dirty="0" err="1" smtClean="0"/>
            <a:t>madame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dorothea’s</a:t>
          </a:r>
          <a:r>
            <a:rPr lang="en-US" sz="1500" kern="1200" dirty="0" smtClean="0"/>
            <a:t> tarot deck</a:t>
          </a:r>
          <a:endParaRPr lang="en-US" sz="1500" kern="1200" dirty="0"/>
        </a:p>
      </dsp:txBody>
      <dsp:txXfrm rot="10800000">
        <a:off x="880681" y="3337941"/>
        <a:ext cx="2330958" cy="1174242"/>
      </dsp:txXfrm>
    </dsp:sp>
    <dsp:sp modelId="{E6456904-35AA-4016-B50F-7A1865F198A9}">
      <dsp:nvSpPr>
        <dsp:cNvPr id="0" name=""/>
        <dsp:cNvSpPr/>
      </dsp:nvSpPr>
      <dsp:spPr>
        <a:xfrm>
          <a:off x="293560" y="3337941"/>
          <a:ext cx="1174242" cy="117424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1656AC-55E6-4D3A-A8FE-55BDC121B885}">
      <dsp:nvSpPr>
        <dsp:cNvPr id="0" name=""/>
        <dsp:cNvSpPr/>
      </dsp:nvSpPr>
      <dsp:spPr>
        <a:xfrm rot="10800000">
          <a:off x="880681" y="440816"/>
          <a:ext cx="2330958" cy="1174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80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Simon shoots the skylight with the bow</a:t>
          </a:r>
          <a:endParaRPr lang="en-US" sz="1600" kern="1200" dirty="0"/>
        </a:p>
      </dsp:txBody>
      <dsp:txXfrm rot="10800000">
        <a:off x="880681" y="440816"/>
        <a:ext cx="2330958" cy="1174242"/>
      </dsp:txXfrm>
    </dsp:sp>
    <dsp:sp modelId="{56D786E7-31EA-45F7-92BD-221A7A466B32}">
      <dsp:nvSpPr>
        <dsp:cNvPr id="0" name=""/>
        <dsp:cNvSpPr/>
      </dsp:nvSpPr>
      <dsp:spPr>
        <a:xfrm>
          <a:off x="293560" y="440816"/>
          <a:ext cx="1174242" cy="11742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26A34-370B-40C9-A389-ED72184AD4EE}">
      <dsp:nvSpPr>
        <dsp:cNvPr id="0" name=""/>
        <dsp:cNvSpPr/>
      </dsp:nvSpPr>
      <dsp:spPr>
        <a:xfrm rot="10800000">
          <a:off x="880681" y="1965579"/>
          <a:ext cx="2330958" cy="1174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80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Isabelle stabs it with a seraph blade</a:t>
          </a:r>
          <a:endParaRPr lang="en-US" sz="1600" kern="1200" dirty="0"/>
        </a:p>
      </dsp:txBody>
      <dsp:txXfrm rot="10800000">
        <a:off x="880681" y="1965579"/>
        <a:ext cx="2330958" cy="1174242"/>
      </dsp:txXfrm>
    </dsp:sp>
    <dsp:sp modelId="{5D8FDD39-FABF-4A4C-A9C8-E44B9E3A3D86}">
      <dsp:nvSpPr>
        <dsp:cNvPr id="0" name=""/>
        <dsp:cNvSpPr/>
      </dsp:nvSpPr>
      <dsp:spPr>
        <a:xfrm>
          <a:off x="293560" y="1965579"/>
          <a:ext cx="1174242" cy="117424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3AA0A-BAAD-4B54-A011-8F2C67D95BA8}">
      <dsp:nvSpPr>
        <dsp:cNvPr id="0" name=""/>
        <dsp:cNvSpPr/>
      </dsp:nvSpPr>
      <dsp:spPr>
        <a:xfrm rot="10800000">
          <a:off x="880681" y="3490341"/>
          <a:ext cx="2330958" cy="1174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80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Jace kills it by using his stele to make burns and runes on its skin</a:t>
          </a:r>
          <a:endParaRPr lang="en-US" sz="1600" kern="1200" dirty="0"/>
        </a:p>
      </dsp:txBody>
      <dsp:txXfrm rot="10800000">
        <a:off x="880681" y="3490341"/>
        <a:ext cx="2330958" cy="1174242"/>
      </dsp:txXfrm>
    </dsp:sp>
    <dsp:sp modelId="{50E7F3DD-E9EB-4D58-B13D-77E86DCA1B8F}">
      <dsp:nvSpPr>
        <dsp:cNvPr id="0" name=""/>
        <dsp:cNvSpPr/>
      </dsp:nvSpPr>
      <dsp:spPr>
        <a:xfrm>
          <a:off x="293560" y="3490341"/>
          <a:ext cx="1174242" cy="117424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0DF85E-BDFB-4827-9B92-52B015001317}">
      <dsp:nvSpPr>
        <dsp:cNvPr id="0" name=""/>
        <dsp:cNvSpPr/>
      </dsp:nvSpPr>
      <dsp:spPr>
        <a:xfrm rot="10800000">
          <a:off x="880681" y="326516"/>
          <a:ext cx="2330958" cy="1174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80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Hodge performs </a:t>
          </a:r>
          <a:r>
            <a:rPr lang="en-US" sz="1400" kern="1200" dirty="0" err="1" smtClean="0"/>
            <a:t>kungfu</a:t>
          </a:r>
          <a:r>
            <a:rPr lang="en-US" sz="1400" kern="1200" dirty="0" smtClean="0"/>
            <a:t> on clary</a:t>
          </a:r>
          <a:endParaRPr lang="en-US" sz="1400" kern="1200" dirty="0"/>
        </a:p>
      </dsp:txBody>
      <dsp:txXfrm rot="10800000">
        <a:off x="880681" y="326516"/>
        <a:ext cx="2330958" cy="1174242"/>
      </dsp:txXfrm>
    </dsp:sp>
    <dsp:sp modelId="{0F35F14F-8CDA-4B21-9B7A-546BA355979E}">
      <dsp:nvSpPr>
        <dsp:cNvPr id="0" name=""/>
        <dsp:cNvSpPr/>
      </dsp:nvSpPr>
      <dsp:spPr>
        <a:xfrm>
          <a:off x="293560" y="326516"/>
          <a:ext cx="1174242" cy="11742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CA9F1-7634-4586-8119-D9D1F99D6650}">
      <dsp:nvSpPr>
        <dsp:cNvPr id="0" name=""/>
        <dsp:cNvSpPr/>
      </dsp:nvSpPr>
      <dsp:spPr>
        <a:xfrm rot="10800000">
          <a:off x="880681" y="1851279"/>
          <a:ext cx="2330958" cy="1174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80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Hodge kicks church at clary, with its nails extended</a:t>
          </a:r>
          <a:endParaRPr lang="en-US" sz="1400" kern="1200" dirty="0"/>
        </a:p>
      </dsp:txBody>
      <dsp:txXfrm rot="10800000">
        <a:off x="880681" y="1851279"/>
        <a:ext cx="2330958" cy="1174242"/>
      </dsp:txXfrm>
    </dsp:sp>
    <dsp:sp modelId="{10CA38D9-6E74-4741-BB23-C73B1D062BD5}">
      <dsp:nvSpPr>
        <dsp:cNvPr id="0" name=""/>
        <dsp:cNvSpPr/>
      </dsp:nvSpPr>
      <dsp:spPr>
        <a:xfrm>
          <a:off x="293560" y="1851279"/>
          <a:ext cx="1174242" cy="117424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A73FD-8E92-45CE-85D6-123886B8C3D5}">
      <dsp:nvSpPr>
        <dsp:cNvPr id="0" name=""/>
        <dsp:cNvSpPr/>
      </dsp:nvSpPr>
      <dsp:spPr>
        <a:xfrm rot="10800000">
          <a:off x="880681" y="3376041"/>
          <a:ext cx="2330958" cy="1174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80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Hugo attacks clary and valentine drags jace through the portal with the mortal cup</a:t>
          </a:r>
          <a:endParaRPr lang="en-US" sz="1400" kern="1200" dirty="0"/>
        </a:p>
      </dsp:txBody>
      <dsp:txXfrm rot="10800000">
        <a:off x="880681" y="3376041"/>
        <a:ext cx="2330958" cy="1174242"/>
      </dsp:txXfrm>
    </dsp:sp>
    <dsp:sp modelId="{449092BE-C76D-45AC-B192-335B4BF05174}">
      <dsp:nvSpPr>
        <dsp:cNvPr id="0" name=""/>
        <dsp:cNvSpPr/>
      </dsp:nvSpPr>
      <dsp:spPr>
        <a:xfrm>
          <a:off x="293560" y="3376041"/>
          <a:ext cx="1174242" cy="117424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04C6DE-2ECE-4CD2-B013-2488D987C697}">
      <dsp:nvSpPr>
        <dsp:cNvPr id="0" name=""/>
        <dsp:cNvSpPr/>
      </dsp:nvSpPr>
      <dsp:spPr>
        <a:xfrm rot="10800000">
          <a:off x="1154809" y="0"/>
          <a:ext cx="2989707" cy="13546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342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 pitcher full of liquid to make her stomach feel better</a:t>
          </a:r>
          <a:endParaRPr lang="en-US" sz="2100" kern="1200" dirty="0"/>
        </a:p>
      </dsp:txBody>
      <dsp:txXfrm rot="10800000">
        <a:off x="1154809" y="0"/>
        <a:ext cx="2989707" cy="1354601"/>
      </dsp:txXfrm>
    </dsp:sp>
    <dsp:sp modelId="{253D179E-00E6-4061-8C75-F149AACCCA1D}">
      <dsp:nvSpPr>
        <dsp:cNvPr id="0" name=""/>
        <dsp:cNvSpPr/>
      </dsp:nvSpPr>
      <dsp:spPr>
        <a:xfrm>
          <a:off x="414396" y="2139"/>
          <a:ext cx="1354601" cy="13546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799D5-2973-4390-890F-E8B4F25DB2A2}">
      <dsp:nvSpPr>
        <dsp:cNvPr id="0" name=""/>
        <dsp:cNvSpPr/>
      </dsp:nvSpPr>
      <dsp:spPr>
        <a:xfrm rot="10800000">
          <a:off x="1091696" y="1761099"/>
          <a:ext cx="2989707" cy="13546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342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More runes to cure her drowsiness </a:t>
          </a:r>
        </a:p>
      </dsp:txBody>
      <dsp:txXfrm rot="10800000">
        <a:off x="1091696" y="1761099"/>
        <a:ext cx="2989707" cy="1354601"/>
      </dsp:txXfrm>
    </dsp:sp>
    <dsp:sp modelId="{E0DCC74D-8F57-411B-A3A7-18D2D4E643F4}">
      <dsp:nvSpPr>
        <dsp:cNvPr id="0" name=""/>
        <dsp:cNvSpPr/>
      </dsp:nvSpPr>
      <dsp:spPr>
        <a:xfrm>
          <a:off x="414396" y="1761099"/>
          <a:ext cx="1354601" cy="135460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42EF6-C46E-4978-ADA5-F180E4B8836F}">
      <dsp:nvSpPr>
        <dsp:cNvPr id="0" name=""/>
        <dsp:cNvSpPr/>
      </dsp:nvSpPr>
      <dsp:spPr>
        <a:xfrm rot="10800000">
          <a:off x="1124374" y="3448360"/>
          <a:ext cx="2989707" cy="13546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342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Clothes because she was naked</a:t>
          </a:r>
          <a:endParaRPr lang="en-US" sz="2100" kern="1200" dirty="0" smtClean="0"/>
        </a:p>
      </dsp:txBody>
      <dsp:txXfrm rot="10800000">
        <a:off x="1124374" y="3448360"/>
        <a:ext cx="2989707" cy="1354601"/>
      </dsp:txXfrm>
    </dsp:sp>
    <dsp:sp modelId="{96F5D95F-2E30-4A0C-84B4-C1CE6C5D71AC}">
      <dsp:nvSpPr>
        <dsp:cNvPr id="0" name=""/>
        <dsp:cNvSpPr/>
      </dsp:nvSpPr>
      <dsp:spPr>
        <a:xfrm>
          <a:off x="414396" y="3520059"/>
          <a:ext cx="1354601" cy="135460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0C9CE-CF68-4F3F-B170-F301AFCC2B17}">
      <dsp:nvSpPr>
        <dsp:cNvPr id="0" name=""/>
        <dsp:cNvSpPr/>
      </dsp:nvSpPr>
      <dsp:spPr>
        <a:xfrm rot="10800000">
          <a:off x="880681" y="402716"/>
          <a:ext cx="2330958" cy="1174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80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 rundown police station</a:t>
          </a:r>
          <a:endParaRPr lang="en-US" sz="1800" kern="1200" dirty="0"/>
        </a:p>
      </dsp:txBody>
      <dsp:txXfrm rot="10800000">
        <a:off x="880681" y="402716"/>
        <a:ext cx="2330958" cy="1174242"/>
      </dsp:txXfrm>
    </dsp:sp>
    <dsp:sp modelId="{B9C7DA20-1D84-4C6F-BDBE-FBFED219A419}">
      <dsp:nvSpPr>
        <dsp:cNvPr id="0" name=""/>
        <dsp:cNvSpPr/>
      </dsp:nvSpPr>
      <dsp:spPr>
        <a:xfrm>
          <a:off x="293560" y="402716"/>
          <a:ext cx="1174242" cy="11742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966DD0-A952-4E9E-8153-A2B7F5C78445}">
      <dsp:nvSpPr>
        <dsp:cNvPr id="0" name=""/>
        <dsp:cNvSpPr/>
      </dsp:nvSpPr>
      <dsp:spPr>
        <a:xfrm rot="10800000">
          <a:off x="880681" y="1927478"/>
          <a:ext cx="2330958" cy="1174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80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 Mexican restaurant</a:t>
          </a:r>
          <a:endParaRPr lang="en-US" sz="1800" kern="1200" dirty="0"/>
        </a:p>
      </dsp:txBody>
      <dsp:txXfrm rot="10800000">
        <a:off x="880681" y="1927478"/>
        <a:ext cx="2330958" cy="1174242"/>
      </dsp:txXfrm>
    </dsp:sp>
    <dsp:sp modelId="{50EF28F6-83BB-4A4D-9FC7-07CBA343DB69}">
      <dsp:nvSpPr>
        <dsp:cNvPr id="0" name=""/>
        <dsp:cNvSpPr/>
      </dsp:nvSpPr>
      <dsp:spPr>
        <a:xfrm>
          <a:off x="293560" y="1927478"/>
          <a:ext cx="1174242" cy="117424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2F8DBB-6EB8-4FA0-BB39-6F7C5E8AF3BB}">
      <dsp:nvSpPr>
        <dsp:cNvPr id="0" name=""/>
        <dsp:cNvSpPr/>
      </dsp:nvSpPr>
      <dsp:spPr>
        <a:xfrm rot="10800000">
          <a:off x="880681" y="3452240"/>
          <a:ext cx="2330958" cy="1174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80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 Chinese restaurant called </a:t>
          </a:r>
          <a:r>
            <a:rPr lang="en-US" sz="1800" i="1" kern="1200" dirty="0" smtClean="0"/>
            <a:t>the jade wolf</a:t>
          </a:r>
          <a:endParaRPr lang="en-US" sz="1800" kern="1200" dirty="0"/>
        </a:p>
      </dsp:txBody>
      <dsp:txXfrm rot="10800000">
        <a:off x="880681" y="3452240"/>
        <a:ext cx="2330958" cy="1174242"/>
      </dsp:txXfrm>
    </dsp:sp>
    <dsp:sp modelId="{C1C317F7-72A4-4C93-8B8C-1743393D9686}">
      <dsp:nvSpPr>
        <dsp:cNvPr id="0" name=""/>
        <dsp:cNvSpPr/>
      </dsp:nvSpPr>
      <dsp:spPr>
        <a:xfrm>
          <a:off x="293560" y="3452240"/>
          <a:ext cx="1174242" cy="117424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7C66D2-9FDD-48E9-AA62-DDFBA6E3AA44}">
      <dsp:nvSpPr>
        <dsp:cNvPr id="0" name=""/>
        <dsp:cNvSpPr/>
      </dsp:nvSpPr>
      <dsp:spPr>
        <a:xfrm rot="10800000">
          <a:off x="880681" y="364617"/>
          <a:ext cx="2330958" cy="1174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808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At hotel </a:t>
          </a:r>
          <a:r>
            <a:rPr lang="en-US" sz="2100" kern="1200" dirty="0" err="1" smtClean="0"/>
            <a:t>dumort</a:t>
          </a:r>
          <a:endParaRPr lang="en-US" sz="2100" kern="1200" dirty="0"/>
        </a:p>
      </dsp:txBody>
      <dsp:txXfrm rot="10800000">
        <a:off x="880681" y="364617"/>
        <a:ext cx="2330958" cy="1174242"/>
      </dsp:txXfrm>
    </dsp:sp>
    <dsp:sp modelId="{B82D4537-857B-4507-9CB8-0E2DC5E64F94}">
      <dsp:nvSpPr>
        <dsp:cNvPr id="0" name=""/>
        <dsp:cNvSpPr/>
      </dsp:nvSpPr>
      <dsp:spPr>
        <a:xfrm>
          <a:off x="293560" y="364617"/>
          <a:ext cx="1174242" cy="11742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3F7EC-EC99-4C22-AF84-76052E3754BB}">
      <dsp:nvSpPr>
        <dsp:cNvPr id="0" name=""/>
        <dsp:cNvSpPr/>
      </dsp:nvSpPr>
      <dsp:spPr>
        <a:xfrm rot="10800000">
          <a:off x="880681" y="1889379"/>
          <a:ext cx="2330958" cy="1174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808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At Renwick's hospital for small pox</a:t>
          </a:r>
          <a:endParaRPr lang="en-US" sz="2100" kern="1200" dirty="0"/>
        </a:p>
      </dsp:txBody>
      <dsp:txXfrm rot="10800000">
        <a:off x="880681" y="1889379"/>
        <a:ext cx="2330958" cy="1174242"/>
      </dsp:txXfrm>
    </dsp:sp>
    <dsp:sp modelId="{31F7BBAE-C7BC-435A-B77B-3B6BB1B4BEA2}">
      <dsp:nvSpPr>
        <dsp:cNvPr id="0" name=""/>
        <dsp:cNvSpPr/>
      </dsp:nvSpPr>
      <dsp:spPr>
        <a:xfrm>
          <a:off x="293560" y="1889379"/>
          <a:ext cx="1174242" cy="117424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08A39-DD16-42BC-B4A7-19DF1C4C1D11}">
      <dsp:nvSpPr>
        <dsp:cNvPr id="0" name=""/>
        <dsp:cNvSpPr/>
      </dsp:nvSpPr>
      <dsp:spPr>
        <a:xfrm rot="10800000">
          <a:off x="880681" y="3414141"/>
          <a:ext cx="2330958" cy="1174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808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At Madame </a:t>
          </a:r>
          <a:r>
            <a:rPr lang="en-US" sz="2100" kern="1200" dirty="0" err="1" smtClean="0"/>
            <a:t>dorothea’s</a:t>
          </a:r>
          <a:endParaRPr lang="en-US" sz="2100" kern="1200" dirty="0"/>
        </a:p>
      </dsp:txBody>
      <dsp:txXfrm rot="10800000">
        <a:off x="880681" y="3414141"/>
        <a:ext cx="2330958" cy="1174242"/>
      </dsp:txXfrm>
    </dsp:sp>
    <dsp:sp modelId="{CFCC8642-CB76-4839-A7E8-12E0361DA6C1}">
      <dsp:nvSpPr>
        <dsp:cNvPr id="0" name=""/>
        <dsp:cNvSpPr/>
      </dsp:nvSpPr>
      <dsp:spPr>
        <a:xfrm>
          <a:off x="293560" y="3414141"/>
          <a:ext cx="1174242" cy="117424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3906C1-7942-4024-BD19-B1ADFE577F2D}">
      <dsp:nvSpPr>
        <dsp:cNvPr id="0" name=""/>
        <dsp:cNvSpPr/>
      </dsp:nvSpPr>
      <dsp:spPr>
        <a:xfrm rot="10800000">
          <a:off x="938117" y="264985"/>
          <a:ext cx="2482977" cy="12508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578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Tons of </a:t>
          </a:r>
          <a:r>
            <a:rPr lang="en-US" sz="1900" kern="1200" dirty="0" err="1" smtClean="0"/>
            <a:t>foresaken</a:t>
          </a:r>
          <a:endParaRPr lang="en-US" sz="1900" kern="1200" dirty="0"/>
        </a:p>
      </dsp:txBody>
      <dsp:txXfrm rot="10800000">
        <a:off x="938117" y="264985"/>
        <a:ext cx="2482977" cy="1250823"/>
      </dsp:txXfrm>
    </dsp:sp>
    <dsp:sp modelId="{4932C4D1-DC1C-4BBD-B29F-3B1BCCEAEB51}">
      <dsp:nvSpPr>
        <dsp:cNvPr id="0" name=""/>
        <dsp:cNvSpPr/>
      </dsp:nvSpPr>
      <dsp:spPr>
        <a:xfrm>
          <a:off x="312705" y="264985"/>
          <a:ext cx="1250823" cy="12508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7123D-2556-4500-AA61-D34B420A6000}">
      <dsp:nvSpPr>
        <dsp:cNvPr id="0" name=""/>
        <dsp:cNvSpPr/>
      </dsp:nvSpPr>
      <dsp:spPr>
        <a:xfrm rot="10800000">
          <a:off x="938117" y="1889188"/>
          <a:ext cx="2482977" cy="12508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578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Raveners</a:t>
          </a:r>
          <a:endParaRPr lang="en-US" sz="1900" kern="1200" dirty="0"/>
        </a:p>
      </dsp:txBody>
      <dsp:txXfrm rot="10800000">
        <a:off x="938117" y="1889188"/>
        <a:ext cx="2482977" cy="1250823"/>
      </dsp:txXfrm>
    </dsp:sp>
    <dsp:sp modelId="{42FE3C82-CF00-4557-898E-0F3CAB7419F0}">
      <dsp:nvSpPr>
        <dsp:cNvPr id="0" name=""/>
        <dsp:cNvSpPr/>
      </dsp:nvSpPr>
      <dsp:spPr>
        <a:xfrm>
          <a:off x="312705" y="1889188"/>
          <a:ext cx="1250823" cy="125082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5D725-07D9-4A06-8088-057B76632732}">
      <dsp:nvSpPr>
        <dsp:cNvPr id="0" name=""/>
        <dsp:cNvSpPr/>
      </dsp:nvSpPr>
      <dsp:spPr>
        <a:xfrm rot="10800000">
          <a:off x="938117" y="3513391"/>
          <a:ext cx="2482977" cy="12508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578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Agromons</a:t>
          </a:r>
          <a:r>
            <a:rPr lang="en-US" sz="1900" kern="1200" dirty="0" smtClean="0"/>
            <a:t> like the fought at Madame </a:t>
          </a:r>
          <a:r>
            <a:rPr lang="en-US" sz="1900" kern="1200" dirty="0" err="1" smtClean="0"/>
            <a:t>dorothea’s</a:t>
          </a:r>
          <a:endParaRPr lang="en-US" sz="1900" kern="1200" dirty="0"/>
        </a:p>
      </dsp:txBody>
      <dsp:txXfrm rot="10800000">
        <a:off x="938117" y="3513391"/>
        <a:ext cx="2482977" cy="1250823"/>
      </dsp:txXfrm>
    </dsp:sp>
    <dsp:sp modelId="{6D33E278-5885-4D2E-A791-7225CB8698DC}">
      <dsp:nvSpPr>
        <dsp:cNvPr id="0" name=""/>
        <dsp:cNvSpPr/>
      </dsp:nvSpPr>
      <dsp:spPr>
        <a:xfrm>
          <a:off x="312705" y="3513391"/>
          <a:ext cx="1250823" cy="125082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4279ED-828D-4268-9D09-432BAD1460E7}">
      <dsp:nvSpPr>
        <dsp:cNvPr id="0" name=""/>
        <dsp:cNvSpPr/>
      </dsp:nvSpPr>
      <dsp:spPr>
        <a:xfrm rot="10800000">
          <a:off x="957262" y="333375"/>
          <a:ext cx="2533650" cy="12763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83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He finds out that valentine and </a:t>
          </a:r>
          <a:r>
            <a:rPr lang="en-US" sz="1600" kern="1200" dirty="0" err="1" smtClean="0"/>
            <a:t>michael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wayland</a:t>
          </a:r>
          <a:r>
            <a:rPr lang="en-US" sz="1600" kern="1200" dirty="0" smtClean="0"/>
            <a:t> were great friends</a:t>
          </a:r>
          <a:endParaRPr lang="en-US" sz="1600" kern="1200" dirty="0"/>
        </a:p>
      </dsp:txBody>
      <dsp:txXfrm rot="10800000">
        <a:off x="957262" y="333375"/>
        <a:ext cx="2533650" cy="1276350"/>
      </dsp:txXfrm>
    </dsp:sp>
    <dsp:sp modelId="{74305DFF-4DFC-4EB3-951E-2C50D5EE21F4}">
      <dsp:nvSpPr>
        <dsp:cNvPr id="0" name=""/>
        <dsp:cNvSpPr/>
      </dsp:nvSpPr>
      <dsp:spPr>
        <a:xfrm>
          <a:off x="319087" y="333375"/>
          <a:ext cx="1276350" cy="12763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A4173-2F86-4A79-95EB-DE07FF95F889}">
      <dsp:nvSpPr>
        <dsp:cNvPr id="0" name=""/>
        <dsp:cNvSpPr/>
      </dsp:nvSpPr>
      <dsp:spPr>
        <a:xfrm rot="10800000">
          <a:off x="957262" y="1990725"/>
          <a:ext cx="2533650" cy="12763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83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Valentine treated </a:t>
          </a:r>
          <a:r>
            <a:rPr lang="en-US" sz="1600" kern="1200" dirty="0" err="1" smtClean="0"/>
            <a:t>clary’s</a:t>
          </a:r>
          <a:r>
            <a:rPr lang="en-US" sz="1600" kern="1200" dirty="0" smtClean="0"/>
            <a:t> mother fairly</a:t>
          </a:r>
          <a:endParaRPr lang="en-US" sz="1600" kern="1200" dirty="0"/>
        </a:p>
      </dsp:txBody>
      <dsp:txXfrm rot="10800000">
        <a:off x="957262" y="1990725"/>
        <a:ext cx="2533650" cy="1276350"/>
      </dsp:txXfrm>
    </dsp:sp>
    <dsp:sp modelId="{4A80208E-7ACF-42E8-A0D6-674526A3AE4F}">
      <dsp:nvSpPr>
        <dsp:cNvPr id="0" name=""/>
        <dsp:cNvSpPr/>
      </dsp:nvSpPr>
      <dsp:spPr>
        <a:xfrm>
          <a:off x="319087" y="1990725"/>
          <a:ext cx="1276350" cy="12763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369C8-F1C4-4690-9BBA-F6C2CFCA8E01}">
      <dsp:nvSpPr>
        <dsp:cNvPr id="0" name=""/>
        <dsp:cNvSpPr/>
      </dsp:nvSpPr>
      <dsp:spPr>
        <a:xfrm rot="10800000">
          <a:off x="957262" y="3648075"/>
          <a:ext cx="2533650" cy="12763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83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He finds out that jace and clary are related</a:t>
          </a:r>
          <a:endParaRPr lang="en-US" sz="1600" kern="1200" dirty="0"/>
        </a:p>
      </dsp:txBody>
      <dsp:txXfrm rot="10800000">
        <a:off x="957262" y="3648075"/>
        <a:ext cx="2533650" cy="1276350"/>
      </dsp:txXfrm>
    </dsp:sp>
    <dsp:sp modelId="{6E30AF52-988B-44BA-BB62-5E79B0ACB050}">
      <dsp:nvSpPr>
        <dsp:cNvPr id="0" name=""/>
        <dsp:cNvSpPr/>
      </dsp:nvSpPr>
      <dsp:spPr>
        <a:xfrm>
          <a:off x="319087" y="3648075"/>
          <a:ext cx="1276350" cy="127635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B8010D-993F-45C9-BAF0-3843D5DC2895}">
      <dsp:nvSpPr>
        <dsp:cNvPr id="0" name=""/>
        <dsp:cNvSpPr/>
      </dsp:nvSpPr>
      <dsp:spPr>
        <a:xfrm rot="10800000">
          <a:off x="938117" y="188785"/>
          <a:ext cx="2482977" cy="12508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57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 shard of the portal that looked like </a:t>
          </a:r>
          <a:r>
            <a:rPr lang="en-US" sz="1600" kern="1200" dirty="0" err="1" smtClean="0"/>
            <a:t>idris</a:t>
          </a:r>
          <a:endParaRPr lang="en-US" sz="1600" kern="1200" dirty="0"/>
        </a:p>
      </dsp:txBody>
      <dsp:txXfrm rot="10800000">
        <a:off x="938117" y="188785"/>
        <a:ext cx="2482977" cy="1250823"/>
      </dsp:txXfrm>
    </dsp:sp>
    <dsp:sp modelId="{8CB783BA-E107-41F9-A263-ADE21BE7087C}">
      <dsp:nvSpPr>
        <dsp:cNvPr id="0" name=""/>
        <dsp:cNvSpPr/>
      </dsp:nvSpPr>
      <dsp:spPr>
        <a:xfrm>
          <a:off x="312705" y="188785"/>
          <a:ext cx="1250823" cy="12508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4707E-C4D9-4410-85C9-E3C3309EC73F}">
      <dsp:nvSpPr>
        <dsp:cNvPr id="0" name=""/>
        <dsp:cNvSpPr/>
      </dsp:nvSpPr>
      <dsp:spPr>
        <a:xfrm rot="10800000">
          <a:off x="938117" y="1812988"/>
          <a:ext cx="2482977" cy="12508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57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 dagger in which valentine tried to kill Luke with</a:t>
          </a:r>
          <a:endParaRPr lang="en-US" sz="1600" kern="1200" dirty="0"/>
        </a:p>
      </dsp:txBody>
      <dsp:txXfrm rot="10800000">
        <a:off x="938117" y="1812988"/>
        <a:ext cx="2482977" cy="1250823"/>
      </dsp:txXfrm>
    </dsp:sp>
    <dsp:sp modelId="{0DBC8064-8A8D-4322-BEEA-66094C41A857}">
      <dsp:nvSpPr>
        <dsp:cNvPr id="0" name=""/>
        <dsp:cNvSpPr/>
      </dsp:nvSpPr>
      <dsp:spPr>
        <a:xfrm>
          <a:off x="312705" y="1812988"/>
          <a:ext cx="1250823" cy="125082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2FD1B-F6FE-4A48-A584-7F8107026A82}">
      <dsp:nvSpPr>
        <dsp:cNvPr id="0" name=""/>
        <dsp:cNvSpPr/>
      </dsp:nvSpPr>
      <dsp:spPr>
        <a:xfrm rot="10800000">
          <a:off x="938117" y="3437191"/>
          <a:ext cx="2482977" cy="12508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57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 piece of glass from the cup which jace dropped when clary entered</a:t>
          </a:r>
          <a:endParaRPr lang="en-US" sz="1600" kern="1200" dirty="0"/>
        </a:p>
      </dsp:txBody>
      <dsp:txXfrm rot="10800000">
        <a:off x="938117" y="3437191"/>
        <a:ext cx="2482977" cy="1250823"/>
      </dsp:txXfrm>
    </dsp:sp>
    <dsp:sp modelId="{D583EC66-F21C-4533-AC06-A3B6DB27E6F9}">
      <dsp:nvSpPr>
        <dsp:cNvPr id="0" name=""/>
        <dsp:cNvSpPr/>
      </dsp:nvSpPr>
      <dsp:spPr>
        <a:xfrm>
          <a:off x="312705" y="3437191"/>
          <a:ext cx="1250823" cy="125082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8B63F2-7D7D-4452-9495-A5758890A147}">
      <dsp:nvSpPr>
        <dsp:cNvPr id="0" name=""/>
        <dsp:cNvSpPr/>
      </dsp:nvSpPr>
      <dsp:spPr>
        <a:xfrm rot="10800000">
          <a:off x="1094881" y="1708"/>
          <a:ext cx="2939034" cy="14183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472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Her sketchpad</a:t>
          </a:r>
          <a:endParaRPr lang="en-US" sz="3200" kern="1200" dirty="0"/>
        </a:p>
      </dsp:txBody>
      <dsp:txXfrm rot="10800000">
        <a:off x="1094881" y="1708"/>
        <a:ext cx="2939034" cy="1418393"/>
      </dsp:txXfrm>
    </dsp:sp>
    <dsp:sp modelId="{F01DAA59-9C37-4A11-BC89-B2FFBAF4A876}">
      <dsp:nvSpPr>
        <dsp:cNvPr id="0" name=""/>
        <dsp:cNvSpPr/>
      </dsp:nvSpPr>
      <dsp:spPr>
        <a:xfrm>
          <a:off x="385684" y="1708"/>
          <a:ext cx="1418393" cy="14183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08B8FC-F167-4DE6-AD84-EE8560E78EB5}">
      <dsp:nvSpPr>
        <dsp:cNvPr id="0" name=""/>
        <dsp:cNvSpPr/>
      </dsp:nvSpPr>
      <dsp:spPr>
        <a:xfrm rot="10800000">
          <a:off x="1094881" y="1843503"/>
          <a:ext cx="2939034" cy="14183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472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Clothes</a:t>
          </a:r>
          <a:endParaRPr lang="en-US" sz="3200" kern="1200" dirty="0"/>
        </a:p>
      </dsp:txBody>
      <dsp:txXfrm rot="10800000">
        <a:off x="1094881" y="1843503"/>
        <a:ext cx="2939034" cy="1418393"/>
      </dsp:txXfrm>
    </dsp:sp>
    <dsp:sp modelId="{69D4A55C-EB3E-403B-BB59-A62019A4E0CF}">
      <dsp:nvSpPr>
        <dsp:cNvPr id="0" name=""/>
        <dsp:cNvSpPr/>
      </dsp:nvSpPr>
      <dsp:spPr>
        <a:xfrm>
          <a:off x="385684" y="1843503"/>
          <a:ext cx="1418393" cy="141839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3A216-2F1D-4124-8FAE-DDC3E5ED1535}">
      <dsp:nvSpPr>
        <dsp:cNvPr id="0" name=""/>
        <dsp:cNvSpPr/>
      </dsp:nvSpPr>
      <dsp:spPr>
        <a:xfrm rot="10800000">
          <a:off x="1094881" y="3685298"/>
          <a:ext cx="2939034" cy="14183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472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Her cell phone</a:t>
          </a:r>
          <a:endParaRPr lang="en-US" sz="3200" kern="1200" dirty="0"/>
        </a:p>
      </dsp:txBody>
      <dsp:txXfrm rot="10800000">
        <a:off x="1094881" y="3685298"/>
        <a:ext cx="2939034" cy="1418393"/>
      </dsp:txXfrm>
    </dsp:sp>
    <dsp:sp modelId="{FDB24F2D-6CB4-44EE-8E27-675433270BF7}">
      <dsp:nvSpPr>
        <dsp:cNvPr id="0" name=""/>
        <dsp:cNvSpPr/>
      </dsp:nvSpPr>
      <dsp:spPr>
        <a:xfrm>
          <a:off x="385684" y="3685298"/>
          <a:ext cx="1418393" cy="141839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60D786-447F-41FE-A0C5-37A1A8F33165}">
      <dsp:nvSpPr>
        <dsp:cNvPr id="0" name=""/>
        <dsp:cNvSpPr/>
      </dsp:nvSpPr>
      <dsp:spPr>
        <a:xfrm rot="10800000">
          <a:off x="976407" y="211264"/>
          <a:ext cx="2584323" cy="13018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092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 forsaken</a:t>
          </a:r>
          <a:endParaRPr lang="en-US" sz="2900" kern="1200" dirty="0"/>
        </a:p>
      </dsp:txBody>
      <dsp:txXfrm rot="10800000">
        <a:off x="976407" y="211264"/>
        <a:ext cx="2584323" cy="1301877"/>
      </dsp:txXfrm>
    </dsp:sp>
    <dsp:sp modelId="{8EA7AFCE-667E-4386-B2A1-423C691ED40E}">
      <dsp:nvSpPr>
        <dsp:cNvPr id="0" name=""/>
        <dsp:cNvSpPr/>
      </dsp:nvSpPr>
      <dsp:spPr>
        <a:xfrm>
          <a:off x="325469" y="211264"/>
          <a:ext cx="1301877" cy="13018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53972-4124-4B4A-B012-3472C5574310}">
      <dsp:nvSpPr>
        <dsp:cNvPr id="0" name=""/>
        <dsp:cNvSpPr/>
      </dsp:nvSpPr>
      <dsp:spPr>
        <a:xfrm rot="10800000">
          <a:off x="976407" y="1901761"/>
          <a:ext cx="2584323" cy="13018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092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Another ravener</a:t>
          </a:r>
          <a:endParaRPr lang="en-US" sz="2900" kern="1200" dirty="0"/>
        </a:p>
      </dsp:txBody>
      <dsp:txXfrm rot="10800000">
        <a:off x="976407" y="1901761"/>
        <a:ext cx="2584323" cy="1301877"/>
      </dsp:txXfrm>
    </dsp:sp>
    <dsp:sp modelId="{1CC32268-42BA-4CB1-82C0-2E6F39857F07}">
      <dsp:nvSpPr>
        <dsp:cNvPr id="0" name=""/>
        <dsp:cNvSpPr/>
      </dsp:nvSpPr>
      <dsp:spPr>
        <a:xfrm>
          <a:off x="325469" y="1901761"/>
          <a:ext cx="1301877" cy="130187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6A0192-0881-4EA4-B42B-B327EEE64256}">
      <dsp:nvSpPr>
        <dsp:cNvPr id="0" name=""/>
        <dsp:cNvSpPr/>
      </dsp:nvSpPr>
      <dsp:spPr>
        <a:xfrm rot="10800000">
          <a:off x="976407" y="3592258"/>
          <a:ext cx="2584323" cy="13018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092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An Azazel demon</a:t>
          </a:r>
          <a:endParaRPr lang="en-US" sz="2900" kern="1200" dirty="0"/>
        </a:p>
      </dsp:txBody>
      <dsp:txXfrm rot="10800000">
        <a:off x="976407" y="3592258"/>
        <a:ext cx="2584323" cy="1301877"/>
      </dsp:txXfrm>
    </dsp:sp>
    <dsp:sp modelId="{1FCBBCFD-8C1A-4B26-B445-56E0C8D29387}">
      <dsp:nvSpPr>
        <dsp:cNvPr id="0" name=""/>
        <dsp:cNvSpPr/>
      </dsp:nvSpPr>
      <dsp:spPr>
        <a:xfrm>
          <a:off x="325469" y="3592258"/>
          <a:ext cx="1301877" cy="130187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18BC9E-373A-439D-84CB-A238E4DE55B9}">
      <dsp:nvSpPr>
        <dsp:cNvPr id="0" name=""/>
        <dsp:cNvSpPr/>
      </dsp:nvSpPr>
      <dsp:spPr>
        <a:xfrm rot="10800000">
          <a:off x="899826" y="280606"/>
          <a:ext cx="2381631" cy="11997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06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ace of cups</a:t>
          </a:r>
          <a:endParaRPr lang="en-US" sz="2400" kern="1200" dirty="0"/>
        </a:p>
      </dsp:txBody>
      <dsp:txXfrm rot="10800000">
        <a:off x="899826" y="280606"/>
        <a:ext cx="2381631" cy="1199769"/>
      </dsp:txXfrm>
    </dsp:sp>
    <dsp:sp modelId="{25BFFDAF-1AEE-417A-BFD2-202DBED8599F}">
      <dsp:nvSpPr>
        <dsp:cNvPr id="0" name=""/>
        <dsp:cNvSpPr/>
      </dsp:nvSpPr>
      <dsp:spPr>
        <a:xfrm>
          <a:off x="299942" y="280606"/>
          <a:ext cx="1199769" cy="11997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86166-A6B2-4CF2-90B8-6A2C580FDDE4}">
      <dsp:nvSpPr>
        <dsp:cNvPr id="0" name=""/>
        <dsp:cNvSpPr/>
      </dsp:nvSpPr>
      <dsp:spPr>
        <a:xfrm rot="10800000">
          <a:off x="899826" y="1838515"/>
          <a:ext cx="2381631" cy="11997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06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card of freedom</a:t>
          </a:r>
          <a:endParaRPr lang="en-US" sz="2400" kern="1200" dirty="0"/>
        </a:p>
      </dsp:txBody>
      <dsp:txXfrm rot="10800000">
        <a:off x="899826" y="1838515"/>
        <a:ext cx="2381631" cy="1199769"/>
      </dsp:txXfrm>
    </dsp:sp>
    <dsp:sp modelId="{27360308-8F56-47EF-8BDC-AF1407C27FFB}">
      <dsp:nvSpPr>
        <dsp:cNvPr id="0" name=""/>
        <dsp:cNvSpPr/>
      </dsp:nvSpPr>
      <dsp:spPr>
        <a:xfrm>
          <a:off x="299942" y="1838515"/>
          <a:ext cx="1199769" cy="119976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B4650-4C7E-4193-9231-E2C07A39848C}">
      <dsp:nvSpPr>
        <dsp:cNvPr id="0" name=""/>
        <dsp:cNvSpPr/>
      </dsp:nvSpPr>
      <dsp:spPr>
        <a:xfrm rot="10800000">
          <a:off x="899826" y="3396424"/>
          <a:ext cx="2381631" cy="11997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06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queen</a:t>
          </a:r>
          <a:endParaRPr lang="en-US" sz="2400" kern="1200" dirty="0"/>
        </a:p>
      </dsp:txBody>
      <dsp:txXfrm rot="10800000">
        <a:off x="899826" y="3396424"/>
        <a:ext cx="2381631" cy="1199769"/>
      </dsp:txXfrm>
    </dsp:sp>
    <dsp:sp modelId="{BE560CD9-DC7E-4703-8239-888FC703DCC3}">
      <dsp:nvSpPr>
        <dsp:cNvPr id="0" name=""/>
        <dsp:cNvSpPr/>
      </dsp:nvSpPr>
      <dsp:spPr>
        <a:xfrm>
          <a:off x="299942" y="3396424"/>
          <a:ext cx="1199769" cy="119976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86D20F-074E-4002-91A5-A26D42BB84C7}">
      <dsp:nvSpPr>
        <dsp:cNvPr id="0" name=""/>
        <dsp:cNvSpPr/>
      </dsp:nvSpPr>
      <dsp:spPr>
        <a:xfrm rot="10800000">
          <a:off x="899826" y="242506"/>
          <a:ext cx="2381631" cy="11997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06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Simons house; </a:t>
          </a:r>
          <a:r>
            <a:rPr lang="en-US" sz="2400" kern="1200" dirty="0" err="1" smtClean="0"/>
            <a:t>rebecca</a:t>
          </a:r>
          <a:endParaRPr lang="en-US" sz="2400" kern="1200" dirty="0"/>
        </a:p>
      </dsp:txBody>
      <dsp:txXfrm rot="10800000">
        <a:off x="899826" y="242506"/>
        <a:ext cx="2381631" cy="1199769"/>
      </dsp:txXfrm>
    </dsp:sp>
    <dsp:sp modelId="{19000E3D-9309-4E2C-9890-BB706B049DF2}">
      <dsp:nvSpPr>
        <dsp:cNvPr id="0" name=""/>
        <dsp:cNvSpPr/>
      </dsp:nvSpPr>
      <dsp:spPr>
        <a:xfrm>
          <a:off x="299942" y="242506"/>
          <a:ext cx="1199769" cy="11997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E80F2-6731-4D81-B7DF-295A40AB2A5C}">
      <dsp:nvSpPr>
        <dsp:cNvPr id="0" name=""/>
        <dsp:cNvSpPr/>
      </dsp:nvSpPr>
      <dsp:spPr>
        <a:xfrm rot="10800000">
          <a:off x="899826" y="1800415"/>
          <a:ext cx="2381631" cy="11997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06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Lukes</a:t>
          </a:r>
          <a:r>
            <a:rPr lang="en-US" sz="2400" kern="1200" dirty="0" smtClean="0"/>
            <a:t> house; </a:t>
          </a:r>
          <a:r>
            <a:rPr lang="en-US" sz="2400" kern="1200" dirty="0" err="1" smtClean="0"/>
            <a:t>simon</a:t>
          </a:r>
          <a:endParaRPr lang="en-US" sz="2400" kern="1200" dirty="0"/>
        </a:p>
      </dsp:txBody>
      <dsp:txXfrm rot="10800000">
        <a:off x="899826" y="1800415"/>
        <a:ext cx="2381631" cy="1199769"/>
      </dsp:txXfrm>
    </dsp:sp>
    <dsp:sp modelId="{F63322D4-70AA-43BF-8F96-307744DA1F4A}">
      <dsp:nvSpPr>
        <dsp:cNvPr id="0" name=""/>
        <dsp:cNvSpPr/>
      </dsp:nvSpPr>
      <dsp:spPr>
        <a:xfrm>
          <a:off x="299942" y="1800415"/>
          <a:ext cx="1199769" cy="119976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B5BCE-3E61-4E55-A73C-2786A790E9EB}">
      <dsp:nvSpPr>
        <dsp:cNvPr id="0" name=""/>
        <dsp:cNvSpPr/>
      </dsp:nvSpPr>
      <dsp:spPr>
        <a:xfrm rot="10800000">
          <a:off x="899826" y="3358324"/>
          <a:ext cx="2381631" cy="11997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06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Java </a:t>
          </a:r>
          <a:r>
            <a:rPr lang="en-US" sz="2400" kern="1200" dirty="0" err="1" smtClean="0"/>
            <a:t>jones</a:t>
          </a:r>
          <a:r>
            <a:rPr lang="en-US" sz="2400" kern="1200" dirty="0" smtClean="0"/>
            <a:t>; </a:t>
          </a:r>
          <a:r>
            <a:rPr lang="en-US" sz="2400" kern="1200" dirty="0" err="1" smtClean="0"/>
            <a:t>eric</a:t>
          </a:r>
          <a:endParaRPr lang="en-US" sz="2400" kern="1200" dirty="0"/>
        </a:p>
      </dsp:txBody>
      <dsp:txXfrm rot="10800000">
        <a:off x="899826" y="3358324"/>
        <a:ext cx="2381631" cy="1199769"/>
      </dsp:txXfrm>
    </dsp:sp>
    <dsp:sp modelId="{BFDAC1C9-5BD8-46F1-B3CC-0C11F3DE1B9E}">
      <dsp:nvSpPr>
        <dsp:cNvPr id="0" name=""/>
        <dsp:cNvSpPr/>
      </dsp:nvSpPr>
      <dsp:spPr>
        <a:xfrm>
          <a:off x="299942" y="3358324"/>
          <a:ext cx="1199769" cy="119976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784257-F11F-4532-826F-2708A843115B}">
      <dsp:nvSpPr>
        <dsp:cNvPr id="0" name=""/>
        <dsp:cNvSpPr/>
      </dsp:nvSpPr>
      <dsp:spPr>
        <a:xfrm rot="10800000">
          <a:off x="880681" y="288416"/>
          <a:ext cx="2330958" cy="1174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80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Blackthorn </a:t>
          </a:r>
          <a:endParaRPr lang="en-US" sz="2400" kern="1200" dirty="0"/>
        </a:p>
      </dsp:txBody>
      <dsp:txXfrm rot="10800000">
        <a:off x="880681" y="288416"/>
        <a:ext cx="2330958" cy="1174242"/>
      </dsp:txXfrm>
    </dsp:sp>
    <dsp:sp modelId="{0933909B-B1B9-4B86-B702-1287CB9F5F97}">
      <dsp:nvSpPr>
        <dsp:cNvPr id="0" name=""/>
        <dsp:cNvSpPr/>
      </dsp:nvSpPr>
      <dsp:spPr>
        <a:xfrm>
          <a:off x="293560" y="288416"/>
          <a:ext cx="1174242" cy="11742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7CE67A-5437-47AB-9A16-C29F9D6EA7D2}">
      <dsp:nvSpPr>
        <dsp:cNvPr id="0" name=""/>
        <dsp:cNvSpPr/>
      </dsp:nvSpPr>
      <dsp:spPr>
        <a:xfrm rot="10800000">
          <a:off x="880681" y="1813179"/>
          <a:ext cx="2330958" cy="1174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80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Hugo</a:t>
          </a:r>
          <a:endParaRPr lang="en-US" sz="2400" kern="1200" dirty="0"/>
        </a:p>
      </dsp:txBody>
      <dsp:txXfrm rot="10800000">
        <a:off x="880681" y="1813179"/>
        <a:ext cx="2330958" cy="1174242"/>
      </dsp:txXfrm>
    </dsp:sp>
    <dsp:sp modelId="{CE32FDC6-9FFF-4A46-8E61-EB39E903CA65}">
      <dsp:nvSpPr>
        <dsp:cNvPr id="0" name=""/>
        <dsp:cNvSpPr/>
      </dsp:nvSpPr>
      <dsp:spPr>
        <a:xfrm>
          <a:off x="293560" y="1813179"/>
          <a:ext cx="1174242" cy="117424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98A33-A4EF-4948-939B-28C0BFA66346}">
      <dsp:nvSpPr>
        <dsp:cNvPr id="0" name=""/>
        <dsp:cNvSpPr/>
      </dsp:nvSpPr>
      <dsp:spPr>
        <a:xfrm rot="10800000">
          <a:off x="880681" y="3337941"/>
          <a:ext cx="2330958" cy="1174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80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Forcer</a:t>
          </a:r>
          <a:endParaRPr lang="en-US" sz="2400" kern="1200" dirty="0"/>
        </a:p>
      </dsp:txBody>
      <dsp:txXfrm rot="10800000">
        <a:off x="880681" y="3337941"/>
        <a:ext cx="2330958" cy="1174242"/>
      </dsp:txXfrm>
    </dsp:sp>
    <dsp:sp modelId="{A7565F0C-7479-4CF9-8C32-A3D8CD4EE8BE}">
      <dsp:nvSpPr>
        <dsp:cNvPr id="0" name=""/>
        <dsp:cNvSpPr/>
      </dsp:nvSpPr>
      <dsp:spPr>
        <a:xfrm>
          <a:off x="293560" y="3337941"/>
          <a:ext cx="1174242" cy="117424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54E47E-C0DB-4219-9C55-B0AF3D38D7F1}">
      <dsp:nvSpPr>
        <dsp:cNvPr id="0" name=""/>
        <dsp:cNvSpPr/>
      </dsp:nvSpPr>
      <dsp:spPr>
        <a:xfrm rot="10800000">
          <a:off x="880681" y="326516"/>
          <a:ext cx="2330958" cy="1174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808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The mortal cup</a:t>
          </a:r>
          <a:endParaRPr lang="en-US" sz="2300" kern="1200" dirty="0"/>
        </a:p>
      </dsp:txBody>
      <dsp:txXfrm rot="10800000">
        <a:off x="880681" y="326516"/>
        <a:ext cx="2330958" cy="1174242"/>
      </dsp:txXfrm>
    </dsp:sp>
    <dsp:sp modelId="{94B21D25-0211-43D5-B306-6D81FF81E990}">
      <dsp:nvSpPr>
        <dsp:cNvPr id="0" name=""/>
        <dsp:cNvSpPr/>
      </dsp:nvSpPr>
      <dsp:spPr>
        <a:xfrm>
          <a:off x="293560" y="326516"/>
          <a:ext cx="1174242" cy="11742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68CC9-D35F-4750-A551-11791549BBCD}">
      <dsp:nvSpPr>
        <dsp:cNvPr id="0" name=""/>
        <dsp:cNvSpPr/>
      </dsp:nvSpPr>
      <dsp:spPr>
        <a:xfrm rot="10800000">
          <a:off x="880681" y="1851279"/>
          <a:ext cx="2330958" cy="1174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808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The sword of truth </a:t>
          </a:r>
          <a:endParaRPr lang="en-US" sz="2300" kern="1200" dirty="0"/>
        </a:p>
      </dsp:txBody>
      <dsp:txXfrm rot="10800000">
        <a:off x="880681" y="1851279"/>
        <a:ext cx="2330958" cy="1174242"/>
      </dsp:txXfrm>
    </dsp:sp>
    <dsp:sp modelId="{4678FF95-745B-47FF-A069-13E9F02391DB}">
      <dsp:nvSpPr>
        <dsp:cNvPr id="0" name=""/>
        <dsp:cNvSpPr/>
      </dsp:nvSpPr>
      <dsp:spPr>
        <a:xfrm>
          <a:off x="293560" y="1851279"/>
          <a:ext cx="1174242" cy="117424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6F40A-F292-4008-890E-E8691E7D778D}">
      <dsp:nvSpPr>
        <dsp:cNvPr id="0" name=""/>
        <dsp:cNvSpPr/>
      </dsp:nvSpPr>
      <dsp:spPr>
        <a:xfrm rot="10800000">
          <a:off x="880681" y="3376041"/>
          <a:ext cx="2330958" cy="1174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808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The forbidden mirror</a:t>
          </a:r>
          <a:endParaRPr lang="en-US" sz="2300" kern="1200" dirty="0"/>
        </a:p>
      </dsp:txBody>
      <dsp:txXfrm rot="10800000">
        <a:off x="880681" y="3376041"/>
        <a:ext cx="2330958" cy="1174242"/>
      </dsp:txXfrm>
    </dsp:sp>
    <dsp:sp modelId="{53A65491-517A-464D-8E9D-32F61545F8B5}">
      <dsp:nvSpPr>
        <dsp:cNvPr id="0" name=""/>
        <dsp:cNvSpPr/>
      </dsp:nvSpPr>
      <dsp:spPr>
        <a:xfrm>
          <a:off x="293560" y="3376041"/>
          <a:ext cx="1174242" cy="117424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6C3196-880F-4701-BD32-55D0D8DF6D29}">
      <dsp:nvSpPr>
        <dsp:cNvPr id="0" name=""/>
        <dsp:cNvSpPr/>
      </dsp:nvSpPr>
      <dsp:spPr>
        <a:xfrm rot="10800000">
          <a:off x="880681" y="440816"/>
          <a:ext cx="2330958" cy="1174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80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They are trying to find out what </a:t>
          </a:r>
          <a:r>
            <a:rPr lang="en-US" sz="1600" kern="1200" dirty="0" err="1" smtClean="0"/>
            <a:t>shes</a:t>
          </a:r>
          <a:r>
            <a:rPr lang="en-US" sz="1600" kern="1200" dirty="0" smtClean="0"/>
            <a:t> having for dinner that night</a:t>
          </a:r>
          <a:endParaRPr lang="en-US" sz="1600" kern="1200" dirty="0"/>
        </a:p>
      </dsp:txBody>
      <dsp:txXfrm rot="10800000">
        <a:off x="880681" y="440816"/>
        <a:ext cx="2330958" cy="1174242"/>
      </dsp:txXfrm>
    </dsp:sp>
    <dsp:sp modelId="{9A23030C-4018-43A9-99E1-41009FC6D8B1}">
      <dsp:nvSpPr>
        <dsp:cNvPr id="0" name=""/>
        <dsp:cNvSpPr/>
      </dsp:nvSpPr>
      <dsp:spPr>
        <a:xfrm>
          <a:off x="293560" y="440816"/>
          <a:ext cx="1174242" cy="11742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593C3-4574-43C3-A926-3650DC122F7C}">
      <dsp:nvSpPr>
        <dsp:cNvPr id="0" name=""/>
        <dsp:cNvSpPr/>
      </dsp:nvSpPr>
      <dsp:spPr>
        <a:xfrm rot="10800000">
          <a:off x="880681" y="1965579"/>
          <a:ext cx="2330958" cy="1174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80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They are trying to find out where valentine is</a:t>
          </a:r>
          <a:endParaRPr lang="en-US" sz="1600" kern="1200" dirty="0"/>
        </a:p>
      </dsp:txBody>
      <dsp:txXfrm rot="10800000">
        <a:off x="880681" y="1965579"/>
        <a:ext cx="2330958" cy="1174242"/>
      </dsp:txXfrm>
    </dsp:sp>
    <dsp:sp modelId="{ECCF889B-5C1D-4B8F-A394-88B3946106F5}">
      <dsp:nvSpPr>
        <dsp:cNvPr id="0" name=""/>
        <dsp:cNvSpPr/>
      </dsp:nvSpPr>
      <dsp:spPr>
        <a:xfrm>
          <a:off x="293560" y="1965579"/>
          <a:ext cx="1174242" cy="117424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76FF8-6CF9-4FA7-BD16-BCD7DE892996}">
      <dsp:nvSpPr>
        <dsp:cNvPr id="0" name=""/>
        <dsp:cNvSpPr/>
      </dsp:nvSpPr>
      <dsp:spPr>
        <a:xfrm rot="10800000">
          <a:off x="880681" y="3490341"/>
          <a:ext cx="2330958" cy="1174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80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They are trying to see past the block in </a:t>
          </a:r>
          <a:r>
            <a:rPr lang="en-US" sz="1600" kern="1200" dirty="0" err="1" smtClean="0"/>
            <a:t>clarys</a:t>
          </a:r>
          <a:r>
            <a:rPr lang="en-US" sz="1600" kern="1200" dirty="0" smtClean="0"/>
            <a:t> mind</a:t>
          </a:r>
          <a:endParaRPr lang="en-US" sz="1600" kern="1200" dirty="0"/>
        </a:p>
      </dsp:txBody>
      <dsp:txXfrm rot="10800000">
        <a:off x="880681" y="3490341"/>
        <a:ext cx="2330958" cy="1174242"/>
      </dsp:txXfrm>
    </dsp:sp>
    <dsp:sp modelId="{426051CD-80FE-4958-8A03-332DA5225AE7}">
      <dsp:nvSpPr>
        <dsp:cNvPr id="0" name=""/>
        <dsp:cNvSpPr/>
      </dsp:nvSpPr>
      <dsp:spPr>
        <a:xfrm>
          <a:off x="293560" y="3490341"/>
          <a:ext cx="1174242" cy="117424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E77D3-348A-4942-B560-57A4A3361A1A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50722-724F-46EF-9CB6-AA4C2D1FD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"/>
            <a:ext cx="7315200" cy="1219200"/>
          </a:xfr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1295400"/>
            <a:ext cx="6324600" cy="7620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3600" b="0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274638"/>
            <a:ext cx="1371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086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4FBA-9AA8-4D2D-ACCF-8D91B1E50766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7F2DB-5954-4B07-AA42-382F92989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icrosoft_2007__TXT_04 cop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Microsoft_2007__TXT_0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reeform 12"/>
          <p:cNvSpPr/>
          <p:nvPr userDrawn="1"/>
        </p:nvSpPr>
        <p:spPr>
          <a:xfrm>
            <a:off x="0" y="1219200"/>
            <a:ext cx="9144000" cy="5513832"/>
          </a:xfrm>
          <a:custGeom>
            <a:avLst/>
            <a:gdLst>
              <a:gd name="connsiteX0" fmla="*/ 0 w 9144000"/>
              <a:gd name="connsiteY0" fmla="*/ 0 h 5285232"/>
              <a:gd name="connsiteX1" fmla="*/ 9144000 w 9144000"/>
              <a:gd name="connsiteY1" fmla="*/ 0 h 5285232"/>
              <a:gd name="connsiteX2" fmla="*/ 9144000 w 9144000"/>
              <a:gd name="connsiteY2" fmla="*/ 5285232 h 5285232"/>
              <a:gd name="connsiteX3" fmla="*/ 0 w 9144000"/>
              <a:gd name="connsiteY3" fmla="*/ 5285232 h 5285232"/>
              <a:gd name="connsiteX4" fmla="*/ 0 w 9144000"/>
              <a:gd name="connsiteY4" fmla="*/ 0 h 5285232"/>
              <a:gd name="connsiteX0" fmla="*/ 0 w 9144000"/>
              <a:gd name="connsiteY0" fmla="*/ 19050 h 5304282"/>
              <a:gd name="connsiteX1" fmla="*/ 4114800 w 9144000"/>
              <a:gd name="connsiteY1" fmla="*/ 0 h 5304282"/>
              <a:gd name="connsiteX2" fmla="*/ 9144000 w 9144000"/>
              <a:gd name="connsiteY2" fmla="*/ 19050 h 5304282"/>
              <a:gd name="connsiteX3" fmla="*/ 9144000 w 9144000"/>
              <a:gd name="connsiteY3" fmla="*/ 5304282 h 5304282"/>
              <a:gd name="connsiteX4" fmla="*/ 0 w 9144000"/>
              <a:gd name="connsiteY4" fmla="*/ 5304282 h 5304282"/>
              <a:gd name="connsiteX5" fmla="*/ 0 w 9144000"/>
              <a:gd name="connsiteY5" fmla="*/ 19050 h 5304282"/>
              <a:gd name="connsiteX0" fmla="*/ 0 w 9144000"/>
              <a:gd name="connsiteY0" fmla="*/ 2286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2286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513832">
                <a:moveTo>
                  <a:pt x="0" y="76200"/>
                </a:moveTo>
                <a:cubicBezTo>
                  <a:pt x="0" y="34925"/>
                  <a:pt x="1490663" y="227013"/>
                  <a:pt x="4114800" y="209550"/>
                </a:cubicBezTo>
                <a:cubicBezTo>
                  <a:pt x="7791451" y="168275"/>
                  <a:pt x="7467600" y="69850"/>
                  <a:pt x="9144000" y="0"/>
                </a:cubicBezTo>
                <a:lnTo>
                  <a:pt x="9144000" y="5513832"/>
                </a:lnTo>
                <a:lnTo>
                  <a:pt x="0" y="5513832"/>
                </a:lnTo>
                <a:lnTo>
                  <a:pt x="0" y="76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2C5A08-E9E8-4D04-80E3-2F369B8ACA2D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crosoft_2007__TXT_04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0"/>
            <a:ext cx="71526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Microsoft_2007__TXT_04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D2C5A08-E9E8-4D04-80E3-2F369B8ACA2D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64" r:id="rId4"/>
    <p:sldLayoutId id="2147483853" r:id="rId5"/>
    <p:sldLayoutId id="214748386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cap="none" spc="0" smtClean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0"/>
            <a:ext cx="73152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The Mortal Instruments: City of Bones Quiz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ity of bon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981200"/>
            <a:ext cx="3081338" cy="4647264"/>
          </a:xfrm>
          <a:prstGeom prst="rect">
            <a:avLst/>
          </a:prstGeom>
        </p:spPr>
      </p:pic>
    </p:spTree>
  </p:cSld>
  <p:clrMapOvr>
    <a:masterClrMapping/>
  </p:clrMapOvr>
  <p:transition spd="slow" advTm="3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What is everyone now after?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505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19600" y="25146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A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When </a:t>
            </a:r>
            <a:r>
              <a:rPr lang="en-US" sz="2000" dirty="0" smtClean="0"/>
              <a:t>Clary </a:t>
            </a:r>
            <a:r>
              <a:rPr lang="en-US" sz="2000" dirty="0"/>
              <a:t>visits the silent city, what is she trying to find out?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505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67200" y="28956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C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At M</a:t>
            </a:r>
            <a:r>
              <a:rPr lang="en-US" sz="2000" dirty="0" smtClean="0"/>
              <a:t>agnus </a:t>
            </a:r>
            <a:r>
              <a:rPr lang="en-US" sz="2000" dirty="0"/>
              <a:t>bane’s part, what book does </a:t>
            </a:r>
            <a:r>
              <a:rPr lang="en-US" sz="2000" dirty="0" smtClean="0"/>
              <a:t>Clary </a:t>
            </a:r>
            <a:r>
              <a:rPr lang="en-US" sz="2000" dirty="0"/>
              <a:t>read from to help make her memory return faster?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657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19600" y="28194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B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What happens to </a:t>
            </a:r>
            <a:r>
              <a:rPr lang="en-US" sz="2000" dirty="0" smtClean="0"/>
              <a:t>Simon </a:t>
            </a:r>
            <a:r>
              <a:rPr lang="en-US" sz="2000" dirty="0"/>
              <a:t>at the party?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429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32004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A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Where do </a:t>
            </a:r>
            <a:r>
              <a:rPr lang="en-US" sz="2000" dirty="0" smtClean="0"/>
              <a:t>Jace </a:t>
            </a:r>
            <a:r>
              <a:rPr lang="en-US" sz="2000" dirty="0"/>
              <a:t>and </a:t>
            </a:r>
            <a:r>
              <a:rPr lang="en-US" sz="2000" dirty="0" smtClean="0"/>
              <a:t>Clary </a:t>
            </a:r>
            <a:r>
              <a:rPr lang="en-US" sz="2000" dirty="0"/>
              <a:t>go directly after the party?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505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43400" y="29718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C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Who tries to </a:t>
            </a:r>
            <a:r>
              <a:rPr lang="en-US" sz="2000" dirty="0" smtClean="0"/>
              <a:t>persuade Jace </a:t>
            </a:r>
            <a:r>
              <a:rPr lang="en-US" sz="2000" dirty="0"/>
              <a:t>and </a:t>
            </a:r>
            <a:r>
              <a:rPr lang="en-US" sz="2000" dirty="0" smtClean="0"/>
              <a:t>Clary </a:t>
            </a:r>
            <a:r>
              <a:rPr lang="en-US" sz="2000" dirty="0"/>
              <a:t>not to go into the vampire’s lair claiming their brother died there?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505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67200" y="26670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C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At hotel </a:t>
            </a:r>
            <a:r>
              <a:rPr lang="en-US" sz="2000" dirty="0" err="1" smtClean="0"/>
              <a:t>Dumort</a:t>
            </a:r>
            <a:r>
              <a:rPr lang="en-US" sz="2000" dirty="0"/>
              <a:t>, what comes through the windows and causes a commotion?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733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43400" y="27432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B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What did </a:t>
            </a:r>
            <a:r>
              <a:rPr lang="en-US" sz="2000" dirty="0" smtClean="0"/>
              <a:t>Jace </a:t>
            </a:r>
            <a:r>
              <a:rPr lang="en-US" sz="2000" dirty="0"/>
              <a:t>take clary to see on the rooftop green house?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733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30480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C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What did </a:t>
            </a:r>
            <a:r>
              <a:rPr lang="en-US" sz="2000" dirty="0" err="1" smtClean="0"/>
              <a:t>Jace’s</a:t>
            </a:r>
            <a:r>
              <a:rPr lang="en-US" sz="2000" dirty="0" smtClean="0"/>
              <a:t> </a:t>
            </a:r>
            <a:r>
              <a:rPr lang="en-US" sz="2000" dirty="0"/>
              <a:t>father do to the falcon </a:t>
            </a:r>
            <a:r>
              <a:rPr lang="en-US" sz="2000" dirty="0" smtClean="0"/>
              <a:t>Jace </a:t>
            </a:r>
            <a:r>
              <a:rPr lang="en-US" sz="2000" dirty="0"/>
              <a:t>trained?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657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43400" y="28956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B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When clary places her cup in her sketchbook, what does she realize?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505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62400" y="28194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C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Divide into 2 teams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1752600"/>
            <a:ext cx="6324600" cy="2286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Each </a:t>
            </a:r>
            <a:r>
              <a:rPr lang="en-US" dirty="0"/>
              <a:t>question Is worth 1 </a:t>
            </a:r>
            <a:r>
              <a:rPr lang="en-US" dirty="0" smtClean="0"/>
              <a:t>point</a:t>
            </a:r>
          </a:p>
          <a:p>
            <a:endParaRPr lang="en-US" dirty="0"/>
          </a:p>
          <a:p>
            <a:r>
              <a:rPr lang="en-US" dirty="0" smtClean="0"/>
              <a:t>Time yourself for 30 seconds per question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What finally kills the </a:t>
            </a:r>
            <a:r>
              <a:rPr lang="en-US" sz="2000" i="1" dirty="0" err="1" smtClean="0"/>
              <a:t>abbadon</a:t>
            </a:r>
            <a:r>
              <a:rPr lang="en-US" sz="2000" dirty="0" smtClean="0"/>
              <a:t> </a:t>
            </a:r>
            <a:r>
              <a:rPr lang="en-US" sz="2000" dirty="0"/>
              <a:t>demon?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505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91000" y="32004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A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When clary gives the cup to </a:t>
            </a:r>
            <a:r>
              <a:rPr lang="en-US" sz="2000" dirty="0" smtClean="0"/>
              <a:t>Hodge, </a:t>
            </a:r>
            <a:r>
              <a:rPr lang="en-US" sz="2000" dirty="0"/>
              <a:t>what happens?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505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19600" y="31242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C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What is the police station </a:t>
            </a:r>
            <a:r>
              <a:rPr lang="en-US" sz="2000" dirty="0" err="1"/>
              <a:t>glamoured</a:t>
            </a:r>
            <a:r>
              <a:rPr lang="en-US" sz="2000" dirty="0"/>
              <a:t> as?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505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38600" y="29718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C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Where does </a:t>
            </a:r>
            <a:r>
              <a:rPr lang="en-US" sz="2000" dirty="0" smtClean="0"/>
              <a:t>Luke </a:t>
            </a:r>
            <a:r>
              <a:rPr lang="en-US" sz="2000" dirty="0"/>
              <a:t>and clary finally find valentine?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505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67200" y="31242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B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what does clary and </a:t>
            </a:r>
            <a:r>
              <a:rPr lang="en-US" sz="2000" dirty="0" smtClean="0"/>
              <a:t>Luke's </a:t>
            </a:r>
            <a:r>
              <a:rPr lang="en-US" sz="2000" dirty="0"/>
              <a:t>pack find guarding </a:t>
            </a:r>
            <a:r>
              <a:rPr lang="en-US" sz="2000" dirty="0" smtClean="0"/>
              <a:t>Renwick's?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733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19600" y="28956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A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Why doesn’t </a:t>
            </a:r>
            <a:r>
              <a:rPr lang="en-US" sz="2000" dirty="0" smtClean="0"/>
              <a:t>Jace </a:t>
            </a:r>
            <a:r>
              <a:rPr lang="en-US" sz="2000" dirty="0"/>
              <a:t>kill valentine?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810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43400" y="29718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C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What is a memento jace keeps from Renwick's?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733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00600" y="28194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A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up your scores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question is worth 1 point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What rune did Jace put on Clary when they saw the skeleton police after the </a:t>
            </a:r>
            <a:r>
              <a:rPr lang="en-US" sz="2000" dirty="0" smtClean="0"/>
              <a:t>Ravener </a:t>
            </a:r>
            <a:r>
              <a:rPr lang="en-US" sz="2000" dirty="0"/>
              <a:t>attack?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441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29200" y="26670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B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Clary slept for 3 days. When she woke up, what did </a:t>
            </a:r>
            <a:r>
              <a:rPr lang="en-US" sz="2000" dirty="0" smtClean="0"/>
              <a:t>Hodge </a:t>
            </a:r>
            <a:r>
              <a:rPr lang="en-US" sz="2000" dirty="0"/>
              <a:t>tell Isabelle to give her?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4495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81600" y="28194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A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What did </a:t>
            </a:r>
            <a:r>
              <a:rPr lang="en-US" sz="2000" dirty="0" smtClean="0"/>
              <a:t>Clary </a:t>
            </a:r>
            <a:r>
              <a:rPr lang="en-US" sz="2000" dirty="0"/>
              <a:t>want to go back to her apartment for?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524000"/>
          <a:ext cx="441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81600" y="29718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B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What did they encounter at the apartment?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886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29200" y="33528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A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When </a:t>
            </a:r>
            <a:r>
              <a:rPr lang="en-US" sz="2000" dirty="0" smtClean="0"/>
              <a:t>Clary </a:t>
            </a:r>
            <a:r>
              <a:rPr lang="en-US" sz="2000" dirty="0"/>
              <a:t>went to </a:t>
            </a:r>
            <a:r>
              <a:rPr lang="en-US" sz="2000" dirty="0" smtClean="0"/>
              <a:t>Madame </a:t>
            </a:r>
            <a:r>
              <a:rPr lang="en-US" sz="2000" dirty="0"/>
              <a:t>D</a:t>
            </a:r>
            <a:r>
              <a:rPr lang="en-US" sz="2000" dirty="0" smtClean="0"/>
              <a:t>orothea’s </a:t>
            </a:r>
            <a:r>
              <a:rPr lang="en-US" sz="2000" dirty="0"/>
              <a:t>the first time, what card did she choose?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581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6800" y="30480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A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Where do J</a:t>
            </a:r>
            <a:r>
              <a:rPr lang="en-US" sz="2000" dirty="0" smtClean="0"/>
              <a:t>ace </a:t>
            </a:r>
            <a:r>
              <a:rPr lang="en-US" sz="2000" dirty="0"/>
              <a:t>and C</a:t>
            </a:r>
            <a:r>
              <a:rPr lang="en-US" sz="2000" dirty="0" smtClean="0"/>
              <a:t>lary </a:t>
            </a:r>
            <a:r>
              <a:rPr lang="en-US" sz="2000" dirty="0"/>
              <a:t>portal to and who do they find there?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600200"/>
          <a:ext cx="3581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67200" y="28194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B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What is </a:t>
            </a:r>
            <a:r>
              <a:rPr lang="en-US" sz="2000" dirty="0" smtClean="0"/>
              <a:t>Hodge's </a:t>
            </a:r>
            <a:r>
              <a:rPr lang="en-US" sz="2000" dirty="0"/>
              <a:t>bird’s name?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505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6800" y="31242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B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PresentationPro_BigBusiness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9B383C3-4CF4-42BB-A93F-E940D6CF52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PresentationPro_BigBusiness</Template>
  <TotalTime>0</TotalTime>
  <Words>721</Words>
  <Application>Microsoft Office PowerPoint</Application>
  <PresentationFormat>On-screen Show (4:3)</PresentationFormat>
  <Paragraphs>135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PresentationPro_BigBusiness</vt:lpstr>
      <vt:lpstr>The Mortal Instruments: City of Bones Quiz</vt:lpstr>
      <vt:lpstr>Divide into 2 teams</vt:lpstr>
      <vt:lpstr>What rune did Jace put on Clary when they saw the skeleton police after the Ravener attack?</vt:lpstr>
      <vt:lpstr>Clary slept for 3 days. When she woke up, what did Hodge tell Isabelle to give her?</vt:lpstr>
      <vt:lpstr>What did Clary want to go back to her apartment for?</vt:lpstr>
      <vt:lpstr>What did they encounter at the apartment?</vt:lpstr>
      <vt:lpstr>When Clary went to Madame Dorothea’s the first time, what card did she choose?</vt:lpstr>
      <vt:lpstr>Where do Jace and Clary portal to and who do they find there?</vt:lpstr>
      <vt:lpstr>What is Hodge's bird’s name?</vt:lpstr>
      <vt:lpstr>What is everyone now after?</vt:lpstr>
      <vt:lpstr>When Clary visits the silent city, what is she trying to find out?</vt:lpstr>
      <vt:lpstr>At Magnus bane’s part, what book does Clary read from to help make her memory return faster?</vt:lpstr>
      <vt:lpstr>What happens to Simon at the party?</vt:lpstr>
      <vt:lpstr>Where do Jace and Clary go directly after the party?</vt:lpstr>
      <vt:lpstr>Who tries to persuade Jace and Clary not to go into the vampire’s lair claiming their brother died there?</vt:lpstr>
      <vt:lpstr>At hotel Dumort, what comes through the windows and causes a commotion?</vt:lpstr>
      <vt:lpstr>What did Jace take clary to see on the rooftop green house?</vt:lpstr>
      <vt:lpstr>What did Jace’s father do to the falcon Jace trained?</vt:lpstr>
      <vt:lpstr>When clary places her cup in her sketchbook, what does she realize?</vt:lpstr>
      <vt:lpstr>What finally kills the abbadon demon?</vt:lpstr>
      <vt:lpstr>When clary gives the cup to Hodge, what happens?</vt:lpstr>
      <vt:lpstr>What is the police station glamoured as?</vt:lpstr>
      <vt:lpstr>Where does Luke and clary finally find valentine?</vt:lpstr>
      <vt:lpstr>what does clary and Luke's pack find guarding Renwick's?</vt:lpstr>
      <vt:lpstr>Why doesn’t Jace kill valentine?</vt:lpstr>
      <vt:lpstr>What is a memento jace keeps from Renwick's?</vt:lpstr>
      <vt:lpstr>Total up your scores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2014-05-09T00:54:54Z</dcterms:created>
  <dcterms:modified xsi:type="dcterms:W3CDTF">2014-05-18T23:31:06Z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TC102413829990</vt:lpwstr>
  </property>
</Properties>
</file>