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EC4881-9251-4139-9531-42A98D517D38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B2A446-07A0-4A66-B2FA-513132B8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Infernal Devices Character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shadoworld.weebly.com</a:t>
            </a:r>
            <a:endParaRPr lang="en-US" dirty="0"/>
          </a:p>
        </p:txBody>
      </p:sp>
      <p:pic>
        <p:nvPicPr>
          <p:cNvPr id="4" name="Picture 3" descr="clockwork ang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19400"/>
            <a:ext cx="1743075" cy="2628900"/>
          </a:xfrm>
          <a:prstGeom prst="rect">
            <a:avLst/>
          </a:prstGeom>
        </p:spPr>
      </p:pic>
      <p:pic>
        <p:nvPicPr>
          <p:cNvPr id="5" name="Picture 4" descr="clockwork pri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819400"/>
            <a:ext cx="1733550" cy="2638425"/>
          </a:xfrm>
          <a:prstGeom prst="rect">
            <a:avLst/>
          </a:prstGeom>
        </p:spPr>
      </p:pic>
      <p:pic>
        <p:nvPicPr>
          <p:cNvPr id="6" name="Picture 5" descr="clockwork princes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2819400"/>
            <a:ext cx="1733550" cy="263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inventor in the London Institute?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Henry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Jem</a:t>
            </a:r>
            <a:r>
              <a:rPr lang="en-US" dirty="0" smtClean="0"/>
              <a:t> </a:t>
            </a:r>
            <a:r>
              <a:rPr lang="en-US" dirty="0" err="1" smtClean="0"/>
              <a:t>Carstairs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Charlotte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Bridgit</a:t>
            </a:r>
            <a:r>
              <a:rPr lang="en-US" dirty="0" smtClean="0"/>
              <a:t>      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3434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dark sisters’ real names?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Mrs. Black and Mrs. Grey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Mrs. Dark and Mrs. Black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Mrs. Night and Mrs. Dark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Mrs. Grey and Mrs. Blue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2672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made the clockwork angel that hangs around Tessa’s throat?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Mr. Shade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Mrs. Shade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Axel Mortmain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Elizabeth Gray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267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Aloysius </a:t>
            </a:r>
            <a:r>
              <a:rPr lang="en-US" dirty="0" err="1" smtClean="0"/>
              <a:t>Starkweather’s</a:t>
            </a:r>
            <a:r>
              <a:rPr lang="en-US" dirty="0" smtClean="0"/>
              <a:t> </a:t>
            </a:r>
            <a:r>
              <a:rPr lang="en-US" dirty="0" err="1" smtClean="0"/>
              <a:t>grandaughter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Adele </a:t>
            </a:r>
            <a:r>
              <a:rPr lang="en-US" dirty="0" err="1" smtClean="0"/>
              <a:t>Starkweather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Elizabeth Gray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Charlotte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Jessamine Lovelace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343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Total up your scores..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question is worth one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Calm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There is going to be a very hard bonus question.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057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team that is losing gets to do the bonus question. If there is a tie, both teams go and the first one with the correct answer wins.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048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question is worth 3 points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962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Good Luck!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ends up happening to </a:t>
            </a:r>
            <a:r>
              <a:rPr lang="en-US" dirty="0" err="1" smtClean="0"/>
              <a:t>Jem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 dies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 turns into a werewolf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 turns into a vampire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 turns into a silent brother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4191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total up, and see who won!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 for watching! Visit shadoworld.weebly.com for more quizzes, pictures, spoilers, </a:t>
            </a:r>
            <a:r>
              <a:rPr lang="en-US" dirty="0" err="1" smtClean="0"/>
              <a:t>audiobooks</a:t>
            </a:r>
            <a:r>
              <a:rPr lang="en-US" dirty="0" smtClean="0"/>
              <a:t>, and much more!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into 2 teams or the amount of teams needed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go to next slide. To see answers on slides, click again.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each question for 30 seconds each</a:t>
            </a:r>
          </a:p>
          <a:p>
            <a:r>
              <a:rPr lang="en-US" dirty="0" smtClean="0"/>
              <a:t>Each question is worth 1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key for Mortmain’s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Sophie Collins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Charlotte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Jessamine Lovelace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Tessa Gray</a:t>
            </a:r>
          </a:p>
          <a:p>
            <a:pPr marL="596646" indent="-514350">
              <a:buNone/>
            </a:pPr>
            <a:r>
              <a:rPr lang="en-US" sz="1200" dirty="0" smtClean="0"/>
              <a:t>Click for the Answer</a:t>
            </a:r>
          </a:p>
          <a:p>
            <a:pPr marL="596646" indent="-514350">
              <a:buNone/>
            </a:pPr>
            <a:endParaRPr lang="en-US" sz="1200" dirty="0" smtClean="0"/>
          </a:p>
          <a:p>
            <a:pPr marL="596646" indent="-514350">
              <a:buNone/>
            </a:pP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4196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D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whom does Tessa get engaged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Will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Jem</a:t>
            </a:r>
            <a:r>
              <a:rPr lang="en-US" dirty="0" smtClean="0"/>
              <a:t> </a:t>
            </a:r>
            <a:r>
              <a:rPr lang="en-US" dirty="0" err="1" smtClean="0"/>
              <a:t>Carstairs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Gabriel Lightwood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Gideon Lightwood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wants to drink from the Mortal Cup and ascend to become a shadowhunter?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Bridget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Cyril 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Thomas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Sophie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8006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thought they were cursed?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Jem</a:t>
            </a:r>
            <a:r>
              <a:rPr lang="en-US" dirty="0" smtClean="0"/>
              <a:t> </a:t>
            </a:r>
            <a:r>
              <a:rPr lang="en-US" dirty="0" err="1" smtClean="0"/>
              <a:t>Carstairs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Will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Cecily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Ella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4958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poisoned?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Will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Charlotte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Jem</a:t>
            </a:r>
            <a:r>
              <a:rPr lang="en-US" dirty="0" smtClean="0"/>
              <a:t> </a:t>
            </a:r>
            <a:r>
              <a:rPr lang="en-US" dirty="0" err="1" smtClean="0"/>
              <a:t>Carstairs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Tessa Gray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419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Tessa’s favorite servant?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Bridgit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Cyril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Sophie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Thomas</a:t>
            </a:r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44196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in love with Tessa, besides </a:t>
            </a:r>
            <a:r>
              <a:rPr lang="en-US" dirty="0" err="1" smtClean="0"/>
              <a:t>Jem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Axel Mortmain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Gideon Lightwood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Will </a:t>
            </a:r>
            <a:r>
              <a:rPr lang="en-US" dirty="0" err="1" smtClean="0"/>
              <a:t>Herondale</a:t>
            </a: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Henry </a:t>
            </a:r>
            <a:r>
              <a:rPr lang="en-US" dirty="0" err="1" smtClean="0"/>
              <a:t>Branwell</a:t>
            </a:r>
            <a:endParaRPr lang="en-US" dirty="0" smtClean="0"/>
          </a:p>
          <a:p>
            <a:pPr marL="596646" indent="-514350">
              <a:buNone/>
            </a:pPr>
            <a:r>
              <a:rPr lang="en-US" sz="1200" dirty="0" smtClean="0"/>
              <a:t>Click here for the answer</a:t>
            </a:r>
          </a:p>
          <a:p>
            <a:pPr marL="596646" indent="-514350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4196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414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The Infernal Devices Character Quiz</vt:lpstr>
      <vt:lpstr>Divide into 2 teams or the amount of teams needed  click to go to next slide. To see answers on slides, click again.</vt:lpstr>
      <vt:lpstr>Who is the key for Mortmain’s plan?</vt:lpstr>
      <vt:lpstr>To whom does Tessa get engaged to?</vt:lpstr>
      <vt:lpstr>Who wants to drink from the Mortal Cup and ascend to become a shadowhunter?</vt:lpstr>
      <vt:lpstr>Who thought they were cursed?</vt:lpstr>
      <vt:lpstr>Who is poisoned?</vt:lpstr>
      <vt:lpstr>Who is Tessa’s favorite servant?</vt:lpstr>
      <vt:lpstr>Who is in love with Tessa, besides Jem?</vt:lpstr>
      <vt:lpstr>Who is the inventor in the London Institute?</vt:lpstr>
      <vt:lpstr>What are the dark sisters’ real names?</vt:lpstr>
      <vt:lpstr>Who made the clockwork angel that hangs around Tessa’s throat?</vt:lpstr>
      <vt:lpstr>Who is Aloysius Starkweather’s grandaughter?</vt:lpstr>
      <vt:lpstr>Total up your scores..</vt:lpstr>
      <vt:lpstr>Calm Down</vt:lpstr>
      <vt:lpstr>What ends up happening to Jem?</vt:lpstr>
      <vt:lpstr>Now total up, and see who won!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Infernal Devices Character Quiz</dc:title>
  <dc:creator>Savanna Breard</dc:creator>
  <cp:lastModifiedBy>Savanna Breard</cp:lastModifiedBy>
  <cp:revision>7</cp:revision>
  <dcterms:created xsi:type="dcterms:W3CDTF">2014-05-18T21:54:01Z</dcterms:created>
  <dcterms:modified xsi:type="dcterms:W3CDTF">2014-05-18T22:50:43Z</dcterms:modified>
</cp:coreProperties>
</file>